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theme/theme3.xml" ContentType="application/vnd.openxmlformats-officedocument.theme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theme/theme4.xml" ContentType="application/vnd.openxmlformats-officedocument.theme+xml"/>
  <Override PartName="/ppt/theme/theme5.xml" ContentType="application/vnd.openxmlformats-officedocument.theme+xml"/>
  <Override PartName="/ppt/theme/theme6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revisionInfo.xml" ContentType="application/vnd.ms-powerpoint.revisioninfo+xml"/>
  <Override PartName="/ppt/changesInfos/changesInfo1.xml" ContentType="application/vnd.ms-powerpoint.changesinfo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727" r:id="rId4"/>
    <p:sldMasterId id="2147483719" r:id="rId5"/>
    <p:sldMasterId id="2147483663" r:id="rId6"/>
    <p:sldMasterId id="2147483734" r:id="rId7"/>
  </p:sldMasterIdLst>
  <p:notesMasterIdLst>
    <p:notesMasterId r:id="rId13"/>
  </p:notesMasterIdLst>
  <p:handoutMasterIdLst>
    <p:handoutMasterId r:id="rId14"/>
  </p:handoutMasterIdLst>
  <p:sldIdLst>
    <p:sldId id="256" r:id="rId8"/>
    <p:sldId id="257" r:id="rId9"/>
    <p:sldId id="260" r:id="rId10"/>
    <p:sldId id="258" r:id="rId11"/>
    <p:sldId id="259" r:id="rId12"/>
  </p:sldIdLst>
  <p:sldSz cx="12192000" cy="6858000"/>
  <p:notesSz cx="6858000" cy="9144000"/>
  <p:embeddedFontLst>
    <p:embeddedFont>
      <p:font typeface="Calibri" panose="020F0502020204030204" pitchFamily="34" charset="0"/>
      <p:regular r:id="rId15"/>
      <p:bold r:id="rId16"/>
      <p:italic r:id="rId17"/>
      <p:boldItalic r:id="rId18"/>
    </p:embeddedFont>
    <p:embeddedFont>
      <p:font typeface="Verdana" panose="020B0604030504040204" pitchFamily="34" charset="0"/>
      <p:regular r:id="rId19"/>
      <p:bold r:id="rId20"/>
      <p:italic r:id="rId21"/>
      <p:boldItalic r:id="rId22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9D1B"/>
    <a:srgbClr val="676767"/>
    <a:srgbClr val="00308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25C2B4A-486F-4F96-BA80-A77DEA667113}" v="3" dt="2023-08-11T19:17:55.75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6489" autoAdjust="0"/>
    <p:restoredTop sz="94660"/>
  </p:normalViewPr>
  <p:slideViewPr>
    <p:cSldViewPr snapToGrid="0">
      <p:cViewPr varScale="1">
        <p:scale>
          <a:sx n="85" d="100"/>
          <a:sy n="85" d="100"/>
        </p:scale>
        <p:origin x="62" y="2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6" d="100"/>
          <a:sy n="66" d="100"/>
        </p:scale>
        <p:origin x="0" y="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1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4.fntdata"/><Relationship Id="rId26" Type="http://schemas.openxmlformats.org/officeDocument/2006/relationships/tableStyles" Target="tableStyles.xml"/><Relationship Id="rId3" Type="http://schemas.openxmlformats.org/officeDocument/2006/relationships/customXml" Target="../customXml/item3.xml"/><Relationship Id="rId21" Type="http://schemas.openxmlformats.org/officeDocument/2006/relationships/font" Target="fonts/font7.fntdata"/><Relationship Id="rId7" Type="http://schemas.openxmlformats.org/officeDocument/2006/relationships/slideMaster" Target="slideMasters/slideMaster4.xml"/><Relationship Id="rId12" Type="http://schemas.openxmlformats.org/officeDocument/2006/relationships/slide" Target="slides/slide5.xml"/><Relationship Id="rId17" Type="http://schemas.openxmlformats.org/officeDocument/2006/relationships/font" Target="fonts/font3.fntdata"/><Relationship Id="rId25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3.xml"/><Relationship Id="rId11" Type="http://schemas.openxmlformats.org/officeDocument/2006/relationships/slide" Target="slides/slide4.xml"/><Relationship Id="rId24" Type="http://schemas.openxmlformats.org/officeDocument/2006/relationships/viewProps" Target="viewProps.xml"/><Relationship Id="rId5" Type="http://schemas.openxmlformats.org/officeDocument/2006/relationships/slideMaster" Target="slideMasters/slideMaster2.xml"/><Relationship Id="rId15" Type="http://schemas.openxmlformats.org/officeDocument/2006/relationships/font" Target="fonts/font1.fntdata"/><Relationship Id="rId23" Type="http://schemas.openxmlformats.org/officeDocument/2006/relationships/presProps" Target="presProps.xml"/><Relationship Id="rId28" Type="http://schemas.microsoft.com/office/2015/10/relationships/revisionInfo" Target="revisionInfo.xml"/><Relationship Id="rId10" Type="http://schemas.openxmlformats.org/officeDocument/2006/relationships/slide" Target="slides/slide3.xml"/><Relationship Id="rId19" Type="http://schemas.openxmlformats.org/officeDocument/2006/relationships/font" Target="fonts/font5.fntdata"/><Relationship Id="rId4" Type="http://schemas.openxmlformats.org/officeDocument/2006/relationships/slideMaster" Target="slideMasters/slideMaster1.xml"/><Relationship Id="rId9" Type="http://schemas.openxmlformats.org/officeDocument/2006/relationships/slide" Target="slides/slide2.xml"/><Relationship Id="rId14" Type="http://schemas.openxmlformats.org/officeDocument/2006/relationships/handoutMaster" Target="handoutMasters/handoutMaster1.xml"/><Relationship Id="rId22" Type="http://schemas.openxmlformats.org/officeDocument/2006/relationships/font" Target="fonts/font8.fntdata"/><Relationship Id="rId27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Richardson, Stephanie (STFC,RAL,ISIS)" userId="fb9e1876-ffcf-45bf-abd9-b21078f88f3e" providerId="ADAL" clId="{425C2B4A-486F-4F96-BA80-A77DEA667113}"/>
    <pc:docChg chg="modMainMaster">
      <pc:chgData name="Richardson, Stephanie (STFC,RAL,ISIS)" userId="fb9e1876-ffcf-45bf-abd9-b21078f88f3e" providerId="ADAL" clId="{425C2B4A-486F-4F96-BA80-A77DEA667113}" dt="2023-08-11T19:17:55.756" v="2" actId="14826"/>
      <pc:docMkLst>
        <pc:docMk/>
      </pc:docMkLst>
      <pc:sldMasterChg chg="modSp">
        <pc:chgData name="Richardson, Stephanie (STFC,RAL,ISIS)" userId="fb9e1876-ffcf-45bf-abd9-b21078f88f3e" providerId="ADAL" clId="{425C2B4A-486F-4F96-BA80-A77DEA667113}" dt="2023-08-11T19:17:16.339" v="1" actId="14826"/>
        <pc:sldMasterMkLst>
          <pc:docMk/>
          <pc:sldMasterMk cId="3837374745" sldId="2147483663"/>
        </pc:sldMasterMkLst>
        <pc:picChg chg="mod">
          <ac:chgData name="Richardson, Stephanie (STFC,RAL,ISIS)" userId="fb9e1876-ffcf-45bf-abd9-b21078f88f3e" providerId="ADAL" clId="{425C2B4A-486F-4F96-BA80-A77DEA667113}" dt="2023-08-11T19:17:16.339" v="1" actId="14826"/>
          <ac:picMkLst>
            <pc:docMk/>
            <pc:sldMasterMk cId="3837374745" sldId="2147483663"/>
            <ac:picMk id="7" creationId="{52AB5F44-508E-D5E3-9686-E5DB5331D657}"/>
          </ac:picMkLst>
        </pc:picChg>
      </pc:sldMasterChg>
      <pc:sldMasterChg chg="modSp">
        <pc:chgData name="Richardson, Stephanie (STFC,RAL,ISIS)" userId="fb9e1876-ffcf-45bf-abd9-b21078f88f3e" providerId="ADAL" clId="{425C2B4A-486F-4F96-BA80-A77DEA667113}" dt="2023-08-11T19:17:04.472" v="0" actId="14826"/>
        <pc:sldMasterMkLst>
          <pc:docMk/>
          <pc:sldMasterMk cId="2232557041" sldId="2147483719"/>
        </pc:sldMasterMkLst>
        <pc:picChg chg="mod">
          <ac:chgData name="Richardson, Stephanie (STFC,RAL,ISIS)" userId="fb9e1876-ffcf-45bf-abd9-b21078f88f3e" providerId="ADAL" clId="{425C2B4A-486F-4F96-BA80-A77DEA667113}" dt="2023-08-11T19:17:04.472" v="0" actId="14826"/>
          <ac:picMkLst>
            <pc:docMk/>
            <pc:sldMasterMk cId="2232557041" sldId="2147483719"/>
            <ac:picMk id="4" creationId="{C5EE97D3-004E-241C-1F4D-DA2001CE0425}"/>
          </ac:picMkLst>
        </pc:picChg>
      </pc:sldMasterChg>
      <pc:sldMasterChg chg="modSp">
        <pc:chgData name="Richardson, Stephanie (STFC,RAL,ISIS)" userId="fb9e1876-ffcf-45bf-abd9-b21078f88f3e" providerId="ADAL" clId="{425C2B4A-486F-4F96-BA80-A77DEA667113}" dt="2023-08-11T19:17:55.756" v="2" actId="14826"/>
        <pc:sldMasterMkLst>
          <pc:docMk/>
          <pc:sldMasterMk cId="3562387349" sldId="2147483734"/>
        </pc:sldMasterMkLst>
        <pc:picChg chg="mod">
          <ac:chgData name="Richardson, Stephanie (STFC,RAL,ISIS)" userId="fb9e1876-ffcf-45bf-abd9-b21078f88f3e" providerId="ADAL" clId="{425C2B4A-486F-4F96-BA80-A77DEA667113}" dt="2023-08-11T19:17:55.756" v="2" actId="14826"/>
          <ac:picMkLst>
            <pc:docMk/>
            <pc:sldMasterMk cId="3562387349" sldId="2147483734"/>
            <ac:picMk id="7" creationId="{52AB5F44-508E-D5E3-9686-E5DB5331D657}"/>
          </ac:picMkLst>
        </pc:picChg>
      </pc:sldMasterChg>
    </pc:docChg>
  </pc:docChgLst>
  <pc:docChgLst>
    <pc:chgData name="Richardson, Stephanie (STFC,RAL,ISIS)" userId="fb9e1876-ffcf-45bf-abd9-b21078f88f3e" providerId="ADAL" clId="{9AD97143-98FB-4579-9750-783D5C12E4A2}"/>
    <pc:docChg chg="undo custSel addSld delSld modSld sldOrd addMainMaster delMainMaster modMainMaster">
      <pc:chgData name="Richardson, Stephanie (STFC,RAL,ISIS)" userId="fb9e1876-ffcf-45bf-abd9-b21078f88f3e" providerId="ADAL" clId="{9AD97143-98FB-4579-9750-783D5C12E4A2}" dt="2023-06-13T10:37:38.715" v="172" actId="14826"/>
      <pc:docMkLst>
        <pc:docMk/>
      </pc:docMkLst>
      <pc:sldChg chg="del">
        <pc:chgData name="Richardson, Stephanie (STFC,RAL,ISIS)" userId="fb9e1876-ffcf-45bf-abd9-b21078f88f3e" providerId="ADAL" clId="{9AD97143-98FB-4579-9750-783D5C12E4A2}" dt="2023-06-13T09:44:59.998" v="5" actId="47"/>
        <pc:sldMkLst>
          <pc:docMk/>
          <pc:sldMk cId="1229566265" sldId="256"/>
        </pc:sldMkLst>
      </pc:sldChg>
      <pc:sldChg chg="modSp new mod">
        <pc:chgData name="Richardson, Stephanie (STFC,RAL,ISIS)" userId="fb9e1876-ffcf-45bf-abd9-b21078f88f3e" providerId="ADAL" clId="{9AD97143-98FB-4579-9750-783D5C12E4A2}" dt="2023-06-13T09:57:56.830" v="159" actId="27636"/>
        <pc:sldMkLst>
          <pc:docMk/>
          <pc:sldMk cId="1481826788" sldId="256"/>
        </pc:sldMkLst>
        <pc:spChg chg="mod">
          <ac:chgData name="Richardson, Stephanie (STFC,RAL,ISIS)" userId="fb9e1876-ffcf-45bf-abd9-b21078f88f3e" providerId="ADAL" clId="{9AD97143-98FB-4579-9750-783D5C12E4A2}" dt="2023-06-13T09:57:56.830" v="159" actId="27636"/>
          <ac:spMkLst>
            <pc:docMk/>
            <pc:sldMk cId="1481826788" sldId="256"/>
            <ac:spMk id="4" creationId="{F317514D-CA92-5C28-8A6F-C434B7EF14DE}"/>
          </ac:spMkLst>
        </pc:spChg>
        <pc:spChg chg="mod">
          <ac:chgData name="Richardson, Stephanie (STFC,RAL,ISIS)" userId="fb9e1876-ffcf-45bf-abd9-b21078f88f3e" providerId="ADAL" clId="{9AD97143-98FB-4579-9750-783D5C12E4A2}" dt="2023-06-13T09:57:56.820" v="158" actId="27636"/>
          <ac:spMkLst>
            <pc:docMk/>
            <pc:sldMk cId="1481826788" sldId="256"/>
            <ac:spMk id="5" creationId="{F4CC80D5-0EB8-807C-B0E7-140CDCF28F4C}"/>
          </ac:spMkLst>
        </pc:spChg>
      </pc:sldChg>
      <pc:sldChg chg="new del">
        <pc:chgData name="Richardson, Stephanie (STFC,RAL,ISIS)" userId="fb9e1876-ffcf-45bf-abd9-b21078f88f3e" providerId="ADAL" clId="{9AD97143-98FB-4579-9750-783D5C12E4A2}" dt="2023-06-13T09:50:27.893" v="42" actId="47"/>
        <pc:sldMkLst>
          <pc:docMk/>
          <pc:sldMk cId="3957375093" sldId="256"/>
        </pc:sldMkLst>
      </pc:sldChg>
      <pc:sldChg chg="new del">
        <pc:chgData name="Richardson, Stephanie (STFC,RAL,ISIS)" userId="fb9e1876-ffcf-45bf-abd9-b21078f88f3e" providerId="ADAL" clId="{9AD97143-98FB-4579-9750-783D5C12E4A2}" dt="2023-06-13T09:58:26.490" v="161" actId="47"/>
        <pc:sldMkLst>
          <pc:docMk/>
          <pc:sldMk cId="487648230" sldId="257"/>
        </pc:sldMkLst>
      </pc:sldChg>
      <pc:sldChg chg="new">
        <pc:chgData name="Richardson, Stephanie (STFC,RAL,ISIS)" userId="fb9e1876-ffcf-45bf-abd9-b21078f88f3e" providerId="ADAL" clId="{9AD97143-98FB-4579-9750-783D5C12E4A2}" dt="2023-06-13T10:05:27.475" v="169" actId="680"/>
        <pc:sldMkLst>
          <pc:docMk/>
          <pc:sldMk cId="583982086" sldId="257"/>
        </pc:sldMkLst>
      </pc:sldChg>
      <pc:sldChg chg="new">
        <pc:chgData name="Richardson, Stephanie (STFC,RAL,ISIS)" userId="fb9e1876-ffcf-45bf-abd9-b21078f88f3e" providerId="ADAL" clId="{9AD97143-98FB-4579-9750-783D5C12E4A2}" dt="2023-06-13T10:05:34.385" v="170" actId="680"/>
        <pc:sldMkLst>
          <pc:docMk/>
          <pc:sldMk cId="3699373884" sldId="258"/>
        </pc:sldMkLst>
      </pc:sldChg>
      <pc:sldChg chg="new">
        <pc:chgData name="Richardson, Stephanie (STFC,RAL,ISIS)" userId="fb9e1876-ffcf-45bf-abd9-b21078f88f3e" providerId="ADAL" clId="{9AD97143-98FB-4579-9750-783D5C12E4A2}" dt="2023-06-13T10:05:37.535" v="171" actId="680"/>
        <pc:sldMkLst>
          <pc:docMk/>
          <pc:sldMk cId="67218123" sldId="259"/>
        </pc:sldMkLst>
      </pc:sldChg>
      <pc:sldChg chg="del">
        <pc:chgData name="Richardson, Stephanie (STFC,RAL,ISIS)" userId="fb9e1876-ffcf-45bf-abd9-b21078f88f3e" providerId="ADAL" clId="{9AD97143-98FB-4579-9750-783D5C12E4A2}" dt="2023-06-13T09:45:00.983" v="6" actId="47"/>
        <pc:sldMkLst>
          <pc:docMk/>
          <pc:sldMk cId="1187316113" sldId="263"/>
        </pc:sldMkLst>
      </pc:sldChg>
      <pc:sldChg chg="new del ord">
        <pc:chgData name="Richardson, Stephanie (STFC,RAL,ISIS)" userId="fb9e1876-ffcf-45bf-abd9-b21078f88f3e" providerId="ADAL" clId="{9AD97143-98FB-4579-9750-783D5C12E4A2}" dt="2023-06-13T09:46:03.793" v="18" actId="47"/>
        <pc:sldMkLst>
          <pc:docMk/>
          <pc:sldMk cId="2346451150" sldId="264"/>
        </pc:sldMkLst>
      </pc:sldChg>
      <pc:sldChg chg="new del ord">
        <pc:chgData name="Richardson, Stephanie (STFC,RAL,ISIS)" userId="fb9e1876-ffcf-45bf-abd9-b21078f88f3e" providerId="ADAL" clId="{9AD97143-98FB-4579-9750-783D5C12E4A2}" dt="2023-06-13T09:46:04.716" v="19" actId="47"/>
        <pc:sldMkLst>
          <pc:docMk/>
          <pc:sldMk cId="869075889" sldId="265"/>
        </pc:sldMkLst>
      </pc:sldChg>
      <pc:sldChg chg="new del ord">
        <pc:chgData name="Richardson, Stephanie (STFC,RAL,ISIS)" userId="fb9e1876-ffcf-45bf-abd9-b21078f88f3e" providerId="ADAL" clId="{9AD97143-98FB-4579-9750-783D5C12E4A2}" dt="2023-06-13T09:46:06.077" v="21" actId="47"/>
        <pc:sldMkLst>
          <pc:docMk/>
          <pc:sldMk cId="3532201644" sldId="266"/>
        </pc:sldMkLst>
      </pc:sldChg>
      <pc:sldChg chg="new del ord">
        <pc:chgData name="Richardson, Stephanie (STFC,RAL,ISIS)" userId="fb9e1876-ffcf-45bf-abd9-b21078f88f3e" providerId="ADAL" clId="{9AD97143-98FB-4579-9750-783D5C12E4A2}" dt="2023-06-13T09:46:05.263" v="20" actId="47"/>
        <pc:sldMkLst>
          <pc:docMk/>
          <pc:sldMk cId="1735777302" sldId="267"/>
        </pc:sldMkLst>
      </pc:sldChg>
      <pc:sldMasterChg chg="modSp mod addSldLayout delSldLayout modSldLayout">
        <pc:chgData name="Richardson, Stephanie (STFC,RAL,ISIS)" userId="fb9e1876-ffcf-45bf-abd9-b21078f88f3e" providerId="ADAL" clId="{9AD97143-98FB-4579-9750-783D5C12E4A2}" dt="2023-06-13T10:04:03.236" v="167" actId="6014"/>
        <pc:sldMasterMkLst>
          <pc:docMk/>
          <pc:sldMasterMk cId="3837374745" sldId="2147483663"/>
        </pc:sldMasterMkLst>
        <pc:picChg chg="mod">
          <ac:chgData name="Richardson, Stephanie (STFC,RAL,ISIS)" userId="fb9e1876-ffcf-45bf-abd9-b21078f88f3e" providerId="ADAL" clId="{9AD97143-98FB-4579-9750-783D5C12E4A2}" dt="2023-06-13T09:55:44.891" v="153" actId="14826"/>
          <ac:picMkLst>
            <pc:docMk/>
            <pc:sldMasterMk cId="3837374745" sldId="2147483663"/>
            <ac:picMk id="7" creationId="{52AB5F44-508E-D5E3-9686-E5DB5331D657}"/>
          </ac:picMkLst>
        </pc:picChg>
        <pc:sldLayoutChg chg="del">
          <pc:chgData name="Richardson, Stephanie (STFC,RAL,ISIS)" userId="fb9e1876-ffcf-45bf-abd9-b21078f88f3e" providerId="ADAL" clId="{9AD97143-98FB-4579-9750-783D5C12E4A2}" dt="2023-06-13T09:58:47.520" v="164" actId="2696"/>
          <pc:sldLayoutMkLst>
            <pc:docMk/>
            <pc:sldMasterMk cId="3837374745" sldId="2147483663"/>
            <pc:sldLayoutMk cId="1028419414" sldId="2147483670"/>
          </pc:sldLayoutMkLst>
        </pc:sldLayoutChg>
        <pc:sldLayoutChg chg="modSp mod">
          <pc:chgData name="Richardson, Stephanie (STFC,RAL,ISIS)" userId="fb9e1876-ffcf-45bf-abd9-b21078f88f3e" providerId="ADAL" clId="{9AD97143-98FB-4579-9750-783D5C12E4A2}" dt="2023-06-13T09:49:08.927" v="36" actId="14100"/>
          <pc:sldLayoutMkLst>
            <pc:docMk/>
            <pc:sldMasterMk cId="3837374745" sldId="2147483663"/>
            <pc:sldLayoutMk cId="1309071196" sldId="2147483671"/>
          </pc:sldLayoutMkLst>
          <pc:spChg chg="mod">
            <ac:chgData name="Richardson, Stephanie (STFC,RAL,ISIS)" userId="fb9e1876-ffcf-45bf-abd9-b21078f88f3e" providerId="ADAL" clId="{9AD97143-98FB-4579-9750-783D5C12E4A2}" dt="2023-06-13T09:49:02.437" v="34" actId="14100"/>
            <ac:spMkLst>
              <pc:docMk/>
              <pc:sldMasterMk cId="3837374745" sldId="2147483663"/>
              <pc:sldLayoutMk cId="1309071196" sldId="2147483671"/>
              <ac:spMk id="3" creationId="{D0882BAE-96E7-8067-F384-6C81451D56C7}"/>
            </ac:spMkLst>
          </pc:spChg>
          <pc:spChg chg="mod">
            <ac:chgData name="Richardson, Stephanie (STFC,RAL,ISIS)" userId="fb9e1876-ffcf-45bf-abd9-b21078f88f3e" providerId="ADAL" clId="{9AD97143-98FB-4579-9750-783D5C12E4A2}" dt="2023-06-13T09:49:05.097" v="35" actId="14100"/>
            <ac:spMkLst>
              <pc:docMk/>
              <pc:sldMasterMk cId="3837374745" sldId="2147483663"/>
              <pc:sldLayoutMk cId="1309071196" sldId="2147483671"/>
              <ac:spMk id="4" creationId="{F017ED95-2655-DA64-A0CC-0DB50CEC6D30}"/>
            </ac:spMkLst>
          </pc:spChg>
          <pc:spChg chg="mod">
            <ac:chgData name="Richardson, Stephanie (STFC,RAL,ISIS)" userId="fb9e1876-ffcf-45bf-abd9-b21078f88f3e" providerId="ADAL" clId="{9AD97143-98FB-4579-9750-783D5C12E4A2}" dt="2023-06-13T09:49:08.927" v="36" actId="14100"/>
            <ac:spMkLst>
              <pc:docMk/>
              <pc:sldMasterMk cId="3837374745" sldId="2147483663"/>
              <pc:sldLayoutMk cId="1309071196" sldId="2147483671"/>
              <ac:spMk id="8" creationId="{57006FAE-DBD1-BA77-7F74-11A8DCE9D304}"/>
            </ac:spMkLst>
          </pc:spChg>
        </pc:sldLayoutChg>
        <pc:sldLayoutChg chg="modSp del mod">
          <pc:chgData name="Richardson, Stephanie (STFC,RAL,ISIS)" userId="fb9e1876-ffcf-45bf-abd9-b21078f88f3e" providerId="ADAL" clId="{9AD97143-98FB-4579-9750-783D5C12E4A2}" dt="2023-06-13T09:49:19.383" v="38" actId="2696"/>
          <pc:sldLayoutMkLst>
            <pc:docMk/>
            <pc:sldMasterMk cId="3837374745" sldId="2147483663"/>
            <pc:sldLayoutMk cId="131455711" sldId="2147483673"/>
          </pc:sldLayoutMkLst>
          <pc:spChg chg="mod">
            <ac:chgData name="Richardson, Stephanie (STFC,RAL,ISIS)" userId="fb9e1876-ffcf-45bf-abd9-b21078f88f3e" providerId="ADAL" clId="{9AD97143-98FB-4579-9750-783D5C12E4A2}" dt="2023-06-13T09:49:17.923" v="37" actId="14100"/>
            <ac:spMkLst>
              <pc:docMk/>
              <pc:sldMasterMk cId="3837374745" sldId="2147483663"/>
              <pc:sldLayoutMk cId="131455711" sldId="2147483673"/>
              <ac:spMk id="3" creationId="{4CC73CB0-95F2-D5D0-1F36-A5C150CB2F7E}"/>
            </ac:spMkLst>
          </pc:spChg>
        </pc:sldLayoutChg>
        <pc:sldLayoutChg chg="del">
          <pc:chgData name="Richardson, Stephanie (STFC,RAL,ISIS)" userId="fb9e1876-ffcf-45bf-abd9-b21078f88f3e" providerId="ADAL" clId="{9AD97143-98FB-4579-9750-783D5C12E4A2}" dt="2023-06-13T09:49:21.023" v="39" actId="2696"/>
          <pc:sldLayoutMkLst>
            <pc:docMk/>
            <pc:sldMasterMk cId="3837374745" sldId="2147483663"/>
            <pc:sldLayoutMk cId="3491272922" sldId="2147483674"/>
          </pc:sldLayoutMkLst>
        </pc:sldLayoutChg>
        <pc:sldLayoutChg chg="add del mod">
          <pc:chgData name="Richardson, Stephanie (STFC,RAL,ISIS)" userId="fb9e1876-ffcf-45bf-abd9-b21078f88f3e" providerId="ADAL" clId="{9AD97143-98FB-4579-9750-783D5C12E4A2}" dt="2023-06-13T10:04:03.236" v="167" actId="6014"/>
          <pc:sldLayoutMkLst>
            <pc:docMk/>
            <pc:sldMasterMk cId="3837374745" sldId="2147483663"/>
            <pc:sldLayoutMk cId="1238967463" sldId="2147483744"/>
          </pc:sldLayoutMkLst>
        </pc:sldLayoutChg>
      </pc:sldMasterChg>
      <pc:sldMasterChg chg="del addSldLayout delSldLayout modSldLayout sldLayoutOrd">
        <pc:chgData name="Richardson, Stephanie (STFC,RAL,ISIS)" userId="fb9e1876-ffcf-45bf-abd9-b21078f88f3e" providerId="ADAL" clId="{9AD97143-98FB-4579-9750-783D5C12E4A2}" dt="2023-06-13T09:55:33.113" v="151" actId="2696"/>
        <pc:sldMasterMkLst>
          <pc:docMk/>
          <pc:sldMasterMk cId="1988553359" sldId="2147483712"/>
        </pc:sldMasterMkLst>
        <pc:sldLayoutChg chg="del">
          <pc:chgData name="Richardson, Stephanie (STFC,RAL,ISIS)" userId="fb9e1876-ffcf-45bf-abd9-b21078f88f3e" providerId="ADAL" clId="{9AD97143-98FB-4579-9750-783D5C12E4A2}" dt="2023-06-13T09:55:33.102" v="148" actId="2696"/>
          <pc:sldLayoutMkLst>
            <pc:docMk/>
            <pc:sldMasterMk cId="1988553359" sldId="2147483712"/>
            <pc:sldLayoutMk cId="3192206052" sldId="2147483713"/>
          </pc:sldLayoutMkLst>
        </pc:sldLayoutChg>
        <pc:sldLayoutChg chg="del">
          <pc:chgData name="Richardson, Stephanie (STFC,RAL,ISIS)" userId="fb9e1876-ffcf-45bf-abd9-b21078f88f3e" providerId="ADAL" clId="{9AD97143-98FB-4579-9750-783D5C12E4A2}" dt="2023-06-13T09:47:34.623" v="27" actId="2696"/>
          <pc:sldLayoutMkLst>
            <pc:docMk/>
            <pc:sldMasterMk cId="1988553359" sldId="2147483712"/>
            <pc:sldLayoutMk cId="2853269508" sldId="2147483714"/>
          </pc:sldLayoutMkLst>
        </pc:sldLayoutChg>
        <pc:sldLayoutChg chg="del">
          <pc:chgData name="Richardson, Stephanie (STFC,RAL,ISIS)" userId="fb9e1876-ffcf-45bf-abd9-b21078f88f3e" providerId="ADAL" clId="{9AD97143-98FB-4579-9750-783D5C12E4A2}" dt="2023-06-13T09:55:33.102" v="149" actId="2696"/>
          <pc:sldLayoutMkLst>
            <pc:docMk/>
            <pc:sldMasterMk cId="1988553359" sldId="2147483712"/>
            <pc:sldLayoutMk cId="4126579370" sldId="2147483715"/>
          </pc:sldLayoutMkLst>
        </pc:sldLayoutChg>
        <pc:sldLayoutChg chg="del">
          <pc:chgData name="Richardson, Stephanie (STFC,RAL,ISIS)" userId="fb9e1876-ffcf-45bf-abd9-b21078f88f3e" providerId="ADAL" clId="{9AD97143-98FB-4579-9750-783D5C12E4A2}" dt="2023-06-13T09:47:35.553" v="28" actId="2696"/>
          <pc:sldLayoutMkLst>
            <pc:docMk/>
            <pc:sldMasterMk cId="1988553359" sldId="2147483712"/>
            <pc:sldLayoutMk cId="2480453323" sldId="2147483716"/>
          </pc:sldLayoutMkLst>
        </pc:sldLayoutChg>
        <pc:sldLayoutChg chg="del">
          <pc:chgData name="Richardson, Stephanie (STFC,RAL,ISIS)" userId="fb9e1876-ffcf-45bf-abd9-b21078f88f3e" providerId="ADAL" clId="{9AD97143-98FB-4579-9750-783D5C12E4A2}" dt="2023-06-13T09:55:33.102" v="150" actId="2696"/>
          <pc:sldLayoutMkLst>
            <pc:docMk/>
            <pc:sldMasterMk cId="1988553359" sldId="2147483712"/>
            <pc:sldLayoutMk cId="2368600610" sldId="2147483717"/>
          </pc:sldLayoutMkLst>
        </pc:sldLayoutChg>
        <pc:sldLayoutChg chg="del ord">
          <pc:chgData name="Richardson, Stephanie (STFC,RAL,ISIS)" userId="fb9e1876-ffcf-45bf-abd9-b21078f88f3e" providerId="ADAL" clId="{9AD97143-98FB-4579-9750-783D5C12E4A2}" dt="2023-06-13T09:48:14.183" v="32" actId="2696"/>
          <pc:sldLayoutMkLst>
            <pc:docMk/>
            <pc:sldMasterMk cId="1988553359" sldId="2147483712"/>
            <pc:sldLayoutMk cId="1429509868" sldId="2147483718"/>
          </pc:sldLayoutMkLst>
        </pc:sldLayoutChg>
        <pc:sldLayoutChg chg="new del mod replId">
          <pc:chgData name="Richardson, Stephanie (STFC,RAL,ISIS)" userId="fb9e1876-ffcf-45bf-abd9-b21078f88f3e" providerId="ADAL" clId="{9AD97143-98FB-4579-9750-783D5C12E4A2}" dt="2023-06-13T09:47:51.505" v="31" actId="2696"/>
          <pc:sldLayoutMkLst>
            <pc:docMk/>
            <pc:sldMasterMk cId="1988553359" sldId="2147483712"/>
            <pc:sldLayoutMk cId="2225168723" sldId="2147483734"/>
          </pc:sldLayoutMkLst>
        </pc:sldLayoutChg>
      </pc:sldMasterChg>
      <pc:sldMasterChg chg="mod addSldLayout delSldLayout modSldLayout">
        <pc:chgData name="Richardson, Stephanie (STFC,RAL,ISIS)" userId="fb9e1876-ffcf-45bf-abd9-b21078f88f3e" providerId="ADAL" clId="{9AD97143-98FB-4579-9750-783D5C12E4A2}" dt="2023-06-13T10:00:01.010" v="166"/>
        <pc:sldMasterMkLst>
          <pc:docMk/>
          <pc:sldMasterMk cId="2232557041" sldId="2147483719"/>
        </pc:sldMasterMkLst>
        <pc:sldLayoutChg chg="modSp mod">
          <pc:chgData name="Richardson, Stephanie (STFC,RAL,ISIS)" userId="fb9e1876-ffcf-45bf-abd9-b21078f88f3e" providerId="ADAL" clId="{9AD97143-98FB-4579-9750-783D5C12E4A2}" dt="2023-06-13T09:53:08.643" v="53" actId="14100"/>
          <pc:sldLayoutMkLst>
            <pc:docMk/>
            <pc:sldMasterMk cId="2232557041" sldId="2147483719"/>
            <pc:sldLayoutMk cId="1675949791" sldId="2147483721"/>
          </pc:sldLayoutMkLst>
          <pc:spChg chg="mod">
            <ac:chgData name="Richardson, Stephanie (STFC,RAL,ISIS)" userId="fb9e1876-ffcf-45bf-abd9-b21078f88f3e" providerId="ADAL" clId="{9AD97143-98FB-4579-9750-783D5C12E4A2}" dt="2023-06-13T09:53:02.219" v="51" actId="14100"/>
            <ac:spMkLst>
              <pc:docMk/>
              <pc:sldMasterMk cId="2232557041" sldId="2147483719"/>
              <pc:sldLayoutMk cId="1675949791" sldId="2147483721"/>
              <ac:spMk id="5" creationId="{BCE196B2-446B-C638-E24B-42F7A659B1DC}"/>
            </ac:spMkLst>
          </pc:spChg>
          <pc:spChg chg="mod">
            <ac:chgData name="Richardson, Stephanie (STFC,RAL,ISIS)" userId="fb9e1876-ffcf-45bf-abd9-b21078f88f3e" providerId="ADAL" clId="{9AD97143-98FB-4579-9750-783D5C12E4A2}" dt="2023-06-13T09:53:08.643" v="53" actId="14100"/>
            <ac:spMkLst>
              <pc:docMk/>
              <pc:sldMasterMk cId="2232557041" sldId="2147483719"/>
              <pc:sldLayoutMk cId="1675949791" sldId="2147483721"/>
              <ac:spMk id="6" creationId="{9E2D15B4-3C1F-6E32-114C-0E3C063437E2}"/>
            </ac:spMkLst>
          </pc:spChg>
          <pc:spChg chg="mod">
            <ac:chgData name="Richardson, Stephanie (STFC,RAL,ISIS)" userId="fb9e1876-ffcf-45bf-abd9-b21078f88f3e" providerId="ADAL" clId="{9AD97143-98FB-4579-9750-783D5C12E4A2}" dt="2023-06-13T09:53:00.202" v="50" actId="14100"/>
            <ac:spMkLst>
              <pc:docMk/>
              <pc:sldMasterMk cId="2232557041" sldId="2147483719"/>
              <pc:sldLayoutMk cId="1675949791" sldId="2147483721"/>
              <ac:spMk id="7" creationId="{6D58FB62-6305-D775-94D1-00380F2AC31D}"/>
            </ac:spMkLst>
          </pc:spChg>
        </pc:sldLayoutChg>
        <pc:sldLayoutChg chg="del">
          <pc:chgData name="Richardson, Stephanie (STFC,RAL,ISIS)" userId="fb9e1876-ffcf-45bf-abd9-b21078f88f3e" providerId="ADAL" clId="{9AD97143-98FB-4579-9750-783D5C12E4A2}" dt="2023-06-13T09:47:24.373" v="26" actId="2696"/>
          <pc:sldLayoutMkLst>
            <pc:docMk/>
            <pc:sldMasterMk cId="2232557041" sldId="2147483719"/>
            <pc:sldLayoutMk cId="1922209044" sldId="2147483722"/>
          </pc:sldLayoutMkLst>
        </pc:sldLayoutChg>
        <pc:sldLayoutChg chg="del">
          <pc:chgData name="Richardson, Stephanie (STFC,RAL,ISIS)" userId="fb9e1876-ffcf-45bf-abd9-b21078f88f3e" providerId="ADAL" clId="{9AD97143-98FB-4579-9750-783D5C12E4A2}" dt="2023-06-13T09:50:02.353" v="40" actId="2696"/>
          <pc:sldLayoutMkLst>
            <pc:docMk/>
            <pc:sldMasterMk cId="2232557041" sldId="2147483719"/>
            <pc:sldLayoutMk cId="1863908208" sldId="2147483723"/>
          </pc:sldLayoutMkLst>
        </pc:sldLayoutChg>
        <pc:sldLayoutChg chg="modSp mod">
          <pc:chgData name="Richardson, Stephanie (STFC,RAL,ISIS)" userId="fb9e1876-ffcf-45bf-abd9-b21078f88f3e" providerId="ADAL" clId="{9AD97143-98FB-4579-9750-783D5C12E4A2}" dt="2023-06-13T09:55:17.820" v="147" actId="14100"/>
          <pc:sldLayoutMkLst>
            <pc:docMk/>
            <pc:sldMasterMk cId="2232557041" sldId="2147483719"/>
            <pc:sldLayoutMk cId="1747815310" sldId="2147483724"/>
          </pc:sldLayoutMkLst>
          <pc:spChg chg="mod">
            <ac:chgData name="Richardson, Stephanie (STFC,RAL,ISIS)" userId="fb9e1876-ffcf-45bf-abd9-b21078f88f3e" providerId="ADAL" clId="{9AD97143-98FB-4579-9750-783D5C12E4A2}" dt="2023-06-13T09:55:17.820" v="147" actId="14100"/>
            <ac:spMkLst>
              <pc:docMk/>
              <pc:sldMasterMk cId="2232557041" sldId="2147483719"/>
              <pc:sldLayoutMk cId="1747815310" sldId="2147483724"/>
              <ac:spMk id="4" creationId="{D3A8A21F-2C7D-3EED-D3DE-935B34DCFB6C}"/>
            </ac:spMkLst>
          </pc:spChg>
        </pc:sldLayoutChg>
        <pc:sldLayoutChg chg="mod">
          <pc:chgData name="Richardson, Stephanie (STFC,RAL,ISIS)" userId="fb9e1876-ffcf-45bf-abd9-b21078f88f3e" providerId="ADAL" clId="{9AD97143-98FB-4579-9750-783D5C12E4A2}" dt="2023-06-13T09:52:36.938" v="49" actId="6014"/>
          <pc:sldLayoutMkLst>
            <pc:docMk/>
            <pc:sldMasterMk cId="2232557041" sldId="2147483719"/>
            <pc:sldLayoutMk cId="3910029188" sldId="2147483725"/>
          </pc:sldLayoutMkLst>
        </pc:sldLayoutChg>
        <pc:sldLayoutChg chg="del">
          <pc:chgData name="Richardson, Stephanie (STFC,RAL,ISIS)" userId="fb9e1876-ffcf-45bf-abd9-b21078f88f3e" providerId="ADAL" clId="{9AD97143-98FB-4579-9750-783D5C12E4A2}" dt="2023-06-13T09:44:59.998" v="5" actId="47"/>
          <pc:sldLayoutMkLst>
            <pc:docMk/>
            <pc:sldMasterMk cId="2232557041" sldId="2147483719"/>
            <pc:sldLayoutMk cId="963376447" sldId="2147483726"/>
          </pc:sldLayoutMkLst>
        </pc:sldLayoutChg>
        <pc:sldLayoutChg chg="new del mod">
          <pc:chgData name="Richardson, Stephanie (STFC,RAL,ISIS)" userId="fb9e1876-ffcf-45bf-abd9-b21078f88f3e" providerId="ADAL" clId="{9AD97143-98FB-4579-9750-783D5C12E4A2}" dt="2023-06-13T09:51:18.793" v="46" actId="2696"/>
          <pc:sldLayoutMkLst>
            <pc:docMk/>
            <pc:sldMasterMk cId="2232557041" sldId="2147483719"/>
            <pc:sldLayoutMk cId="2812007920" sldId="2147483726"/>
          </pc:sldLayoutMkLst>
        </pc:sldLayoutChg>
        <pc:sldLayoutChg chg="addSp delSp modSp add mod modTransition">
          <pc:chgData name="Richardson, Stephanie (STFC,RAL,ISIS)" userId="fb9e1876-ffcf-45bf-abd9-b21078f88f3e" providerId="ADAL" clId="{9AD97143-98FB-4579-9750-783D5C12E4A2}" dt="2023-06-13T09:55:09.755" v="146" actId="6014"/>
          <pc:sldLayoutMkLst>
            <pc:docMk/>
            <pc:sldMasterMk cId="2232557041" sldId="2147483719"/>
            <pc:sldLayoutMk cId="3623609204" sldId="2147483726"/>
          </pc:sldLayoutMkLst>
          <pc:spChg chg="add mod">
            <ac:chgData name="Richardson, Stephanie (STFC,RAL,ISIS)" userId="fb9e1876-ffcf-45bf-abd9-b21078f88f3e" providerId="ADAL" clId="{9AD97143-98FB-4579-9750-783D5C12E4A2}" dt="2023-06-13T09:54:20.608" v="129" actId="14100"/>
            <ac:spMkLst>
              <pc:docMk/>
              <pc:sldMasterMk cId="2232557041" sldId="2147483719"/>
              <pc:sldLayoutMk cId="3623609204" sldId="2147483726"/>
              <ac:spMk id="2" creationId="{39A72C94-07DD-E2CA-345A-A35125CE44A6}"/>
            </ac:spMkLst>
          </pc:spChg>
          <pc:spChg chg="add mod">
            <ac:chgData name="Richardson, Stephanie (STFC,RAL,ISIS)" userId="fb9e1876-ffcf-45bf-abd9-b21078f88f3e" providerId="ADAL" clId="{9AD97143-98FB-4579-9750-783D5C12E4A2}" dt="2023-06-13T09:54:25.892" v="133" actId="408"/>
            <ac:spMkLst>
              <pc:docMk/>
              <pc:sldMasterMk cId="2232557041" sldId="2147483719"/>
              <pc:sldLayoutMk cId="3623609204" sldId="2147483726"/>
              <ac:spMk id="3" creationId="{1BFA7CDF-E186-FDDF-CF2E-0B3F10DB84DD}"/>
            </ac:spMkLst>
          </pc:spChg>
          <pc:spChg chg="add del">
            <ac:chgData name="Richardson, Stephanie (STFC,RAL,ISIS)" userId="fb9e1876-ffcf-45bf-abd9-b21078f88f3e" providerId="ADAL" clId="{9AD97143-98FB-4579-9750-783D5C12E4A2}" dt="2023-06-13T09:54:32.809" v="134" actId="11529"/>
            <ac:spMkLst>
              <pc:docMk/>
              <pc:sldMasterMk cId="2232557041" sldId="2147483719"/>
              <pc:sldLayoutMk cId="3623609204" sldId="2147483726"/>
              <ac:spMk id="4" creationId="{97D7855A-65D1-22A7-5579-ACA2935602DA}"/>
            </ac:spMkLst>
          </pc:spChg>
          <pc:spChg chg="mod">
            <ac:chgData name="Richardson, Stephanie (STFC,RAL,ISIS)" userId="fb9e1876-ffcf-45bf-abd9-b21078f88f3e" providerId="ADAL" clId="{9AD97143-98FB-4579-9750-783D5C12E4A2}" dt="2023-06-13T09:54:22.662" v="132" actId="1038"/>
            <ac:spMkLst>
              <pc:docMk/>
              <pc:sldMasterMk cId="2232557041" sldId="2147483719"/>
              <pc:sldLayoutMk cId="3623609204" sldId="2147483726"/>
              <ac:spMk id="6" creationId="{9E2D15B4-3C1F-6E32-114C-0E3C063437E2}"/>
            </ac:spMkLst>
          </pc:spChg>
          <pc:spChg chg="del">
            <ac:chgData name="Richardson, Stephanie (STFC,RAL,ISIS)" userId="fb9e1876-ffcf-45bf-abd9-b21078f88f3e" providerId="ADAL" clId="{9AD97143-98FB-4579-9750-783D5C12E4A2}" dt="2023-06-13T09:53:29.553" v="56" actId="478"/>
            <ac:spMkLst>
              <pc:docMk/>
              <pc:sldMasterMk cId="2232557041" sldId="2147483719"/>
              <pc:sldLayoutMk cId="3623609204" sldId="2147483726"/>
              <ac:spMk id="7" creationId="{6D58FB62-6305-D775-94D1-00380F2AC31D}"/>
            </ac:spMkLst>
          </pc:spChg>
          <pc:spChg chg="add mod">
            <ac:chgData name="Richardson, Stephanie (STFC,RAL,ISIS)" userId="fb9e1876-ffcf-45bf-abd9-b21078f88f3e" providerId="ADAL" clId="{9AD97143-98FB-4579-9750-783D5C12E4A2}" dt="2023-06-13T09:54:56.659" v="145" actId="14100"/>
            <ac:spMkLst>
              <pc:docMk/>
              <pc:sldMasterMk cId="2232557041" sldId="2147483719"/>
              <pc:sldLayoutMk cId="3623609204" sldId="2147483726"/>
              <ac:spMk id="8" creationId="{4A93167B-5805-9EBB-6E54-360D545AFA15}"/>
            </ac:spMkLst>
          </pc:spChg>
        </pc:sldLayoutChg>
        <pc:sldLayoutChg chg="modSp">
          <pc:chgData name="Richardson, Stephanie (STFC,RAL,ISIS)" userId="fb9e1876-ffcf-45bf-abd9-b21078f88f3e" providerId="ADAL" clId="{9AD97143-98FB-4579-9750-783D5C12E4A2}" dt="2023-06-13T10:00:01.010" v="166"/>
          <pc:sldLayoutMkLst>
            <pc:docMk/>
            <pc:sldMasterMk cId="2232557041" sldId="2147483719"/>
            <pc:sldLayoutMk cId="2652264531" sldId="2147483754"/>
          </pc:sldLayoutMkLst>
          <pc:spChg chg="mod">
            <ac:chgData name="Richardson, Stephanie (STFC,RAL,ISIS)" userId="fb9e1876-ffcf-45bf-abd9-b21078f88f3e" providerId="ADAL" clId="{9AD97143-98FB-4579-9750-783D5C12E4A2}" dt="2023-06-13T10:00:01.010" v="166"/>
            <ac:spMkLst>
              <pc:docMk/>
              <pc:sldMasterMk cId="2232557041" sldId="2147483719"/>
              <pc:sldLayoutMk cId="2652264531" sldId="2147483754"/>
              <ac:spMk id="4" creationId="{B7783C9B-D14B-899C-B084-D233E5CF9D89}"/>
            </ac:spMkLst>
          </pc:spChg>
          <pc:spChg chg="mod">
            <ac:chgData name="Richardson, Stephanie (STFC,RAL,ISIS)" userId="fb9e1876-ffcf-45bf-abd9-b21078f88f3e" providerId="ADAL" clId="{9AD97143-98FB-4579-9750-783D5C12E4A2}" dt="2023-06-13T10:00:01.010" v="166"/>
            <ac:spMkLst>
              <pc:docMk/>
              <pc:sldMasterMk cId="2232557041" sldId="2147483719"/>
              <pc:sldLayoutMk cId="2652264531" sldId="2147483754"/>
              <ac:spMk id="5" creationId="{2E2C38EF-93AE-9214-FDFE-009AE71CD7A1}"/>
            </ac:spMkLst>
          </pc:spChg>
          <pc:spChg chg="mod">
            <ac:chgData name="Richardson, Stephanie (STFC,RAL,ISIS)" userId="fb9e1876-ffcf-45bf-abd9-b21078f88f3e" providerId="ADAL" clId="{9AD97143-98FB-4579-9750-783D5C12E4A2}" dt="2023-06-13T10:00:01.010" v="166"/>
            <ac:spMkLst>
              <pc:docMk/>
              <pc:sldMasterMk cId="2232557041" sldId="2147483719"/>
              <pc:sldLayoutMk cId="2652264531" sldId="2147483754"/>
              <ac:spMk id="6" creationId="{4E881CBA-3EB3-43A7-D2FA-2410CF2BAE2D}"/>
            </ac:spMkLst>
          </pc:spChg>
        </pc:sldLayoutChg>
        <pc:sldLayoutChg chg="modSp">
          <pc:chgData name="Richardson, Stephanie (STFC,RAL,ISIS)" userId="fb9e1876-ffcf-45bf-abd9-b21078f88f3e" providerId="ADAL" clId="{9AD97143-98FB-4579-9750-783D5C12E4A2}" dt="2023-06-13T10:00:01.010" v="166"/>
          <pc:sldLayoutMkLst>
            <pc:docMk/>
            <pc:sldMasterMk cId="2232557041" sldId="2147483719"/>
            <pc:sldLayoutMk cId="3831121784" sldId="2147483755"/>
          </pc:sldLayoutMkLst>
          <pc:spChg chg="mod">
            <ac:chgData name="Richardson, Stephanie (STFC,RAL,ISIS)" userId="fb9e1876-ffcf-45bf-abd9-b21078f88f3e" providerId="ADAL" clId="{9AD97143-98FB-4579-9750-783D5C12E4A2}" dt="2023-06-13T10:00:01.010" v="166"/>
            <ac:spMkLst>
              <pc:docMk/>
              <pc:sldMasterMk cId="2232557041" sldId="2147483719"/>
              <pc:sldLayoutMk cId="3831121784" sldId="2147483755"/>
              <ac:spMk id="4" creationId="{0311ECD2-7228-FC6F-D057-E1D381721D2D}"/>
            </ac:spMkLst>
          </pc:spChg>
          <pc:spChg chg="mod">
            <ac:chgData name="Richardson, Stephanie (STFC,RAL,ISIS)" userId="fb9e1876-ffcf-45bf-abd9-b21078f88f3e" providerId="ADAL" clId="{9AD97143-98FB-4579-9750-783D5C12E4A2}" dt="2023-06-13T10:00:01.010" v="166"/>
            <ac:spMkLst>
              <pc:docMk/>
              <pc:sldMasterMk cId="2232557041" sldId="2147483719"/>
              <pc:sldLayoutMk cId="3831121784" sldId="2147483755"/>
              <ac:spMk id="5" creationId="{A0501347-B148-1746-115D-B3672939A7E1}"/>
            </ac:spMkLst>
          </pc:spChg>
          <pc:spChg chg="mod">
            <ac:chgData name="Richardson, Stephanie (STFC,RAL,ISIS)" userId="fb9e1876-ffcf-45bf-abd9-b21078f88f3e" providerId="ADAL" clId="{9AD97143-98FB-4579-9750-783D5C12E4A2}" dt="2023-06-13T10:00:01.010" v="166"/>
            <ac:spMkLst>
              <pc:docMk/>
              <pc:sldMasterMk cId="2232557041" sldId="2147483719"/>
              <pc:sldLayoutMk cId="3831121784" sldId="2147483755"/>
              <ac:spMk id="6" creationId="{E474C7FE-56F7-317A-6A29-7F808D2B3C8A}"/>
            </ac:spMkLst>
          </pc:spChg>
        </pc:sldLayoutChg>
        <pc:sldLayoutChg chg="modSp">
          <pc:chgData name="Richardson, Stephanie (STFC,RAL,ISIS)" userId="fb9e1876-ffcf-45bf-abd9-b21078f88f3e" providerId="ADAL" clId="{9AD97143-98FB-4579-9750-783D5C12E4A2}" dt="2023-06-13T10:00:01.010" v="166"/>
          <pc:sldLayoutMkLst>
            <pc:docMk/>
            <pc:sldMasterMk cId="2232557041" sldId="2147483719"/>
            <pc:sldLayoutMk cId="1672187643" sldId="2147483756"/>
          </pc:sldLayoutMkLst>
          <pc:spChg chg="mod">
            <ac:chgData name="Richardson, Stephanie (STFC,RAL,ISIS)" userId="fb9e1876-ffcf-45bf-abd9-b21078f88f3e" providerId="ADAL" clId="{9AD97143-98FB-4579-9750-783D5C12E4A2}" dt="2023-06-13T10:00:01.010" v="166"/>
            <ac:spMkLst>
              <pc:docMk/>
              <pc:sldMasterMk cId="2232557041" sldId="2147483719"/>
              <pc:sldLayoutMk cId="1672187643" sldId="2147483756"/>
              <ac:spMk id="4" creationId="{DC61FB1F-7BDA-DC86-9EF3-DB36350C8D2F}"/>
            </ac:spMkLst>
          </pc:spChg>
          <pc:spChg chg="mod">
            <ac:chgData name="Richardson, Stephanie (STFC,RAL,ISIS)" userId="fb9e1876-ffcf-45bf-abd9-b21078f88f3e" providerId="ADAL" clId="{9AD97143-98FB-4579-9750-783D5C12E4A2}" dt="2023-06-13T10:00:01.010" v="166"/>
            <ac:spMkLst>
              <pc:docMk/>
              <pc:sldMasterMk cId="2232557041" sldId="2147483719"/>
              <pc:sldLayoutMk cId="1672187643" sldId="2147483756"/>
              <ac:spMk id="5" creationId="{C77E4339-5CB2-7EDB-C9AA-C007FA14F698}"/>
            </ac:spMkLst>
          </pc:spChg>
          <pc:spChg chg="mod">
            <ac:chgData name="Richardson, Stephanie (STFC,RAL,ISIS)" userId="fb9e1876-ffcf-45bf-abd9-b21078f88f3e" providerId="ADAL" clId="{9AD97143-98FB-4579-9750-783D5C12E4A2}" dt="2023-06-13T10:00:01.010" v="166"/>
            <ac:spMkLst>
              <pc:docMk/>
              <pc:sldMasterMk cId="2232557041" sldId="2147483719"/>
              <pc:sldLayoutMk cId="1672187643" sldId="2147483756"/>
              <ac:spMk id="6" creationId="{1B47BCC8-EC59-1A12-7C24-DEA423BC7F75}"/>
            </ac:spMkLst>
          </pc:spChg>
        </pc:sldLayoutChg>
        <pc:sldLayoutChg chg="modSp">
          <pc:chgData name="Richardson, Stephanie (STFC,RAL,ISIS)" userId="fb9e1876-ffcf-45bf-abd9-b21078f88f3e" providerId="ADAL" clId="{9AD97143-98FB-4579-9750-783D5C12E4A2}" dt="2023-06-13T10:00:01.010" v="166"/>
          <pc:sldLayoutMkLst>
            <pc:docMk/>
            <pc:sldMasterMk cId="2232557041" sldId="2147483719"/>
            <pc:sldLayoutMk cId="1546897535" sldId="2147483757"/>
          </pc:sldLayoutMkLst>
          <pc:spChg chg="mod">
            <ac:chgData name="Richardson, Stephanie (STFC,RAL,ISIS)" userId="fb9e1876-ffcf-45bf-abd9-b21078f88f3e" providerId="ADAL" clId="{9AD97143-98FB-4579-9750-783D5C12E4A2}" dt="2023-06-13T10:00:01.010" v="166"/>
            <ac:spMkLst>
              <pc:docMk/>
              <pc:sldMasterMk cId="2232557041" sldId="2147483719"/>
              <pc:sldLayoutMk cId="1546897535" sldId="2147483757"/>
              <ac:spMk id="5" creationId="{C400EE24-2BFB-8E46-2E66-3BA36D59A1CA}"/>
            </ac:spMkLst>
          </pc:spChg>
          <pc:spChg chg="mod">
            <ac:chgData name="Richardson, Stephanie (STFC,RAL,ISIS)" userId="fb9e1876-ffcf-45bf-abd9-b21078f88f3e" providerId="ADAL" clId="{9AD97143-98FB-4579-9750-783D5C12E4A2}" dt="2023-06-13T10:00:01.010" v="166"/>
            <ac:spMkLst>
              <pc:docMk/>
              <pc:sldMasterMk cId="2232557041" sldId="2147483719"/>
              <pc:sldLayoutMk cId="1546897535" sldId="2147483757"/>
              <ac:spMk id="6" creationId="{F5F2556D-B5E1-EF44-908B-500C8837B6D3}"/>
            </ac:spMkLst>
          </pc:spChg>
          <pc:spChg chg="mod">
            <ac:chgData name="Richardson, Stephanie (STFC,RAL,ISIS)" userId="fb9e1876-ffcf-45bf-abd9-b21078f88f3e" providerId="ADAL" clId="{9AD97143-98FB-4579-9750-783D5C12E4A2}" dt="2023-06-13T10:00:01.010" v="166"/>
            <ac:spMkLst>
              <pc:docMk/>
              <pc:sldMasterMk cId="2232557041" sldId="2147483719"/>
              <pc:sldLayoutMk cId="1546897535" sldId="2147483757"/>
              <ac:spMk id="7" creationId="{36B4910F-1642-C042-4D26-BC4F3A55A63E}"/>
            </ac:spMkLst>
          </pc:spChg>
        </pc:sldLayoutChg>
        <pc:sldLayoutChg chg="modSp">
          <pc:chgData name="Richardson, Stephanie (STFC,RAL,ISIS)" userId="fb9e1876-ffcf-45bf-abd9-b21078f88f3e" providerId="ADAL" clId="{9AD97143-98FB-4579-9750-783D5C12E4A2}" dt="2023-06-13T10:00:01.010" v="166"/>
          <pc:sldLayoutMkLst>
            <pc:docMk/>
            <pc:sldMasterMk cId="2232557041" sldId="2147483719"/>
            <pc:sldLayoutMk cId="3075672927" sldId="2147483758"/>
          </pc:sldLayoutMkLst>
          <pc:spChg chg="mod">
            <ac:chgData name="Richardson, Stephanie (STFC,RAL,ISIS)" userId="fb9e1876-ffcf-45bf-abd9-b21078f88f3e" providerId="ADAL" clId="{9AD97143-98FB-4579-9750-783D5C12E4A2}" dt="2023-06-13T10:00:01.010" v="166"/>
            <ac:spMkLst>
              <pc:docMk/>
              <pc:sldMasterMk cId="2232557041" sldId="2147483719"/>
              <pc:sldLayoutMk cId="3075672927" sldId="2147483758"/>
              <ac:spMk id="7" creationId="{CF70523E-13BC-6AF4-F44B-1E81F5078040}"/>
            </ac:spMkLst>
          </pc:spChg>
          <pc:spChg chg="mod">
            <ac:chgData name="Richardson, Stephanie (STFC,RAL,ISIS)" userId="fb9e1876-ffcf-45bf-abd9-b21078f88f3e" providerId="ADAL" clId="{9AD97143-98FB-4579-9750-783D5C12E4A2}" dt="2023-06-13T10:00:01.010" v="166"/>
            <ac:spMkLst>
              <pc:docMk/>
              <pc:sldMasterMk cId="2232557041" sldId="2147483719"/>
              <pc:sldLayoutMk cId="3075672927" sldId="2147483758"/>
              <ac:spMk id="8" creationId="{22ACC21D-81ED-0C7F-2CF7-CFDE23016EBF}"/>
            </ac:spMkLst>
          </pc:spChg>
          <pc:spChg chg="mod">
            <ac:chgData name="Richardson, Stephanie (STFC,RAL,ISIS)" userId="fb9e1876-ffcf-45bf-abd9-b21078f88f3e" providerId="ADAL" clId="{9AD97143-98FB-4579-9750-783D5C12E4A2}" dt="2023-06-13T10:00:01.010" v="166"/>
            <ac:spMkLst>
              <pc:docMk/>
              <pc:sldMasterMk cId="2232557041" sldId="2147483719"/>
              <pc:sldLayoutMk cId="3075672927" sldId="2147483758"/>
              <ac:spMk id="9" creationId="{A75BA4D1-1395-871F-083F-CCC3ADAA7675}"/>
            </ac:spMkLst>
          </pc:spChg>
        </pc:sldLayoutChg>
        <pc:sldLayoutChg chg="modSp">
          <pc:chgData name="Richardson, Stephanie (STFC,RAL,ISIS)" userId="fb9e1876-ffcf-45bf-abd9-b21078f88f3e" providerId="ADAL" clId="{9AD97143-98FB-4579-9750-783D5C12E4A2}" dt="2023-06-13T10:00:01.010" v="166"/>
          <pc:sldLayoutMkLst>
            <pc:docMk/>
            <pc:sldMasterMk cId="2232557041" sldId="2147483719"/>
            <pc:sldLayoutMk cId="107841998" sldId="2147483759"/>
          </pc:sldLayoutMkLst>
          <pc:spChg chg="mod">
            <ac:chgData name="Richardson, Stephanie (STFC,RAL,ISIS)" userId="fb9e1876-ffcf-45bf-abd9-b21078f88f3e" providerId="ADAL" clId="{9AD97143-98FB-4579-9750-783D5C12E4A2}" dt="2023-06-13T10:00:01.010" v="166"/>
            <ac:spMkLst>
              <pc:docMk/>
              <pc:sldMasterMk cId="2232557041" sldId="2147483719"/>
              <pc:sldLayoutMk cId="107841998" sldId="2147483759"/>
              <ac:spMk id="3" creationId="{ACA4210A-8AD6-DB76-6435-6F1565CF23B3}"/>
            </ac:spMkLst>
          </pc:spChg>
          <pc:spChg chg="mod">
            <ac:chgData name="Richardson, Stephanie (STFC,RAL,ISIS)" userId="fb9e1876-ffcf-45bf-abd9-b21078f88f3e" providerId="ADAL" clId="{9AD97143-98FB-4579-9750-783D5C12E4A2}" dt="2023-06-13T10:00:01.010" v="166"/>
            <ac:spMkLst>
              <pc:docMk/>
              <pc:sldMasterMk cId="2232557041" sldId="2147483719"/>
              <pc:sldLayoutMk cId="107841998" sldId="2147483759"/>
              <ac:spMk id="4" creationId="{E65DFFE2-973C-8808-2027-0A0826D0678B}"/>
            </ac:spMkLst>
          </pc:spChg>
          <pc:spChg chg="mod">
            <ac:chgData name="Richardson, Stephanie (STFC,RAL,ISIS)" userId="fb9e1876-ffcf-45bf-abd9-b21078f88f3e" providerId="ADAL" clId="{9AD97143-98FB-4579-9750-783D5C12E4A2}" dt="2023-06-13T10:00:01.010" v="166"/>
            <ac:spMkLst>
              <pc:docMk/>
              <pc:sldMasterMk cId="2232557041" sldId="2147483719"/>
              <pc:sldLayoutMk cId="107841998" sldId="2147483759"/>
              <ac:spMk id="5" creationId="{2827C7D8-7501-4918-C3A4-210FC2D1AD31}"/>
            </ac:spMkLst>
          </pc:spChg>
        </pc:sldLayoutChg>
        <pc:sldLayoutChg chg="modSp">
          <pc:chgData name="Richardson, Stephanie (STFC,RAL,ISIS)" userId="fb9e1876-ffcf-45bf-abd9-b21078f88f3e" providerId="ADAL" clId="{9AD97143-98FB-4579-9750-783D5C12E4A2}" dt="2023-06-13T10:00:01.010" v="166"/>
          <pc:sldLayoutMkLst>
            <pc:docMk/>
            <pc:sldMasterMk cId="2232557041" sldId="2147483719"/>
            <pc:sldLayoutMk cId="528458597" sldId="2147483760"/>
          </pc:sldLayoutMkLst>
          <pc:spChg chg="mod">
            <ac:chgData name="Richardson, Stephanie (STFC,RAL,ISIS)" userId="fb9e1876-ffcf-45bf-abd9-b21078f88f3e" providerId="ADAL" clId="{9AD97143-98FB-4579-9750-783D5C12E4A2}" dt="2023-06-13T10:00:01.010" v="166"/>
            <ac:spMkLst>
              <pc:docMk/>
              <pc:sldMasterMk cId="2232557041" sldId="2147483719"/>
              <pc:sldLayoutMk cId="528458597" sldId="2147483760"/>
              <ac:spMk id="5" creationId="{0BBF7D06-9178-0519-324E-D3FAE1553A1C}"/>
            </ac:spMkLst>
          </pc:spChg>
          <pc:spChg chg="mod">
            <ac:chgData name="Richardson, Stephanie (STFC,RAL,ISIS)" userId="fb9e1876-ffcf-45bf-abd9-b21078f88f3e" providerId="ADAL" clId="{9AD97143-98FB-4579-9750-783D5C12E4A2}" dt="2023-06-13T10:00:01.010" v="166"/>
            <ac:spMkLst>
              <pc:docMk/>
              <pc:sldMasterMk cId="2232557041" sldId="2147483719"/>
              <pc:sldLayoutMk cId="528458597" sldId="2147483760"/>
              <ac:spMk id="6" creationId="{DDED0C21-14CC-0A4D-09D2-207115B3D4DC}"/>
            </ac:spMkLst>
          </pc:spChg>
          <pc:spChg chg="mod">
            <ac:chgData name="Richardson, Stephanie (STFC,RAL,ISIS)" userId="fb9e1876-ffcf-45bf-abd9-b21078f88f3e" providerId="ADAL" clId="{9AD97143-98FB-4579-9750-783D5C12E4A2}" dt="2023-06-13T10:00:01.010" v="166"/>
            <ac:spMkLst>
              <pc:docMk/>
              <pc:sldMasterMk cId="2232557041" sldId="2147483719"/>
              <pc:sldLayoutMk cId="528458597" sldId="2147483760"/>
              <ac:spMk id="7" creationId="{094D343D-82C5-3AAA-AADD-2197F991E673}"/>
            </ac:spMkLst>
          </pc:spChg>
        </pc:sldLayoutChg>
        <pc:sldLayoutChg chg="modSp">
          <pc:chgData name="Richardson, Stephanie (STFC,RAL,ISIS)" userId="fb9e1876-ffcf-45bf-abd9-b21078f88f3e" providerId="ADAL" clId="{9AD97143-98FB-4579-9750-783D5C12E4A2}" dt="2023-06-13T10:00:01.010" v="166"/>
          <pc:sldLayoutMkLst>
            <pc:docMk/>
            <pc:sldMasterMk cId="2232557041" sldId="2147483719"/>
            <pc:sldLayoutMk cId="3264549565" sldId="2147483761"/>
          </pc:sldLayoutMkLst>
          <pc:spChg chg="mod">
            <ac:chgData name="Richardson, Stephanie (STFC,RAL,ISIS)" userId="fb9e1876-ffcf-45bf-abd9-b21078f88f3e" providerId="ADAL" clId="{9AD97143-98FB-4579-9750-783D5C12E4A2}" dt="2023-06-13T10:00:01.010" v="166"/>
            <ac:spMkLst>
              <pc:docMk/>
              <pc:sldMasterMk cId="2232557041" sldId="2147483719"/>
              <pc:sldLayoutMk cId="3264549565" sldId="2147483761"/>
              <ac:spMk id="5" creationId="{687748DA-A10C-6B03-FEDA-D99AE6E85A9B}"/>
            </ac:spMkLst>
          </pc:spChg>
          <pc:spChg chg="mod">
            <ac:chgData name="Richardson, Stephanie (STFC,RAL,ISIS)" userId="fb9e1876-ffcf-45bf-abd9-b21078f88f3e" providerId="ADAL" clId="{9AD97143-98FB-4579-9750-783D5C12E4A2}" dt="2023-06-13T10:00:01.010" v="166"/>
            <ac:spMkLst>
              <pc:docMk/>
              <pc:sldMasterMk cId="2232557041" sldId="2147483719"/>
              <pc:sldLayoutMk cId="3264549565" sldId="2147483761"/>
              <ac:spMk id="6" creationId="{5009BA5F-3B12-9A62-2D70-80CF77B9951B}"/>
            </ac:spMkLst>
          </pc:spChg>
          <pc:spChg chg="mod">
            <ac:chgData name="Richardson, Stephanie (STFC,RAL,ISIS)" userId="fb9e1876-ffcf-45bf-abd9-b21078f88f3e" providerId="ADAL" clId="{9AD97143-98FB-4579-9750-783D5C12E4A2}" dt="2023-06-13T10:00:01.010" v="166"/>
            <ac:spMkLst>
              <pc:docMk/>
              <pc:sldMasterMk cId="2232557041" sldId="2147483719"/>
              <pc:sldLayoutMk cId="3264549565" sldId="2147483761"/>
              <ac:spMk id="7" creationId="{361A75CB-A493-E2D5-0C56-6C9F25C86CA4}"/>
            </ac:spMkLst>
          </pc:spChg>
        </pc:sldLayoutChg>
      </pc:sldMasterChg>
      <pc:sldMasterChg chg="modSp mod modSldLayout">
        <pc:chgData name="Richardson, Stephanie (STFC,RAL,ISIS)" userId="fb9e1876-ffcf-45bf-abd9-b21078f88f3e" providerId="ADAL" clId="{9AD97143-98FB-4579-9750-783D5C12E4A2}" dt="2023-06-13T10:37:38.715" v="172" actId="14826"/>
        <pc:sldMasterMkLst>
          <pc:docMk/>
          <pc:sldMasterMk cId="3796829732" sldId="2147483727"/>
        </pc:sldMasterMkLst>
        <pc:picChg chg="mod">
          <ac:chgData name="Richardson, Stephanie (STFC,RAL,ISIS)" userId="fb9e1876-ffcf-45bf-abd9-b21078f88f3e" providerId="ADAL" clId="{9AD97143-98FB-4579-9750-783D5C12E4A2}" dt="2023-06-13T10:37:38.715" v="172" actId="14826"/>
          <ac:picMkLst>
            <pc:docMk/>
            <pc:sldMasterMk cId="3796829732" sldId="2147483727"/>
            <ac:picMk id="4" creationId="{C5EE97D3-004E-241C-1F4D-DA2001CE0425}"/>
          </ac:picMkLst>
        </pc:picChg>
        <pc:sldLayoutChg chg="mod">
          <pc:chgData name="Richardson, Stephanie (STFC,RAL,ISIS)" userId="fb9e1876-ffcf-45bf-abd9-b21078f88f3e" providerId="ADAL" clId="{9AD97143-98FB-4579-9750-783D5C12E4A2}" dt="2023-06-13T09:47:07.019" v="25" actId="6014"/>
          <pc:sldLayoutMkLst>
            <pc:docMk/>
            <pc:sldMasterMk cId="3796829732" sldId="2147483727"/>
            <pc:sldLayoutMk cId="1361455900" sldId="2147483733"/>
          </pc:sldLayoutMkLst>
        </pc:sldLayoutChg>
      </pc:sldMasterChg>
      <pc:sldMasterChg chg="new del mod addSldLayout delSldLayout">
        <pc:chgData name="Richardson, Stephanie (STFC,RAL,ISIS)" userId="fb9e1876-ffcf-45bf-abd9-b21078f88f3e" providerId="ADAL" clId="{9AD97143-98FB-4579-9750-783D5C12E4A2}" dt="2023-06-13T09:50:58.333" v="44" actId="6938"/>
        <pc:sldMasterMkLst>
          <pc:docMk/>
          <pc:sldMasterMk cId="2547378874" sldId="2147483734"/>
        </pc:sldMasterMkLst>
        <pc:sldLayoutChg chg="new del replId">
          <pc:chgData name="Richardson, Stephanie (STFC,RAL,ISIS)" userId="fb9e1876-ffcf-45bf-abd9-b21078f88f3e" providerId="ADAL" clId="{9AD97143-98FB-4579-9750-783D5C12E4A2}" dt="2023-06-13T09:50:58.333" v="44" actId="6938"/>
          <pc:sldLayoutMkLst>
            <pc:docMk/>
            <pc:sldMasterMk cId="2547378874" sldId="2147483734"/>
            <pc:sldLayoutMk cId="1173839450" sldId="2147483735"/>
          </pc:sldLayoutMkLst>
        </pc:sldLayoutChg>
        <pc:sldLayoutChg chg="new del replId">
          <pc:chgData name="Richardson, Stephanie (STFC,RAL,ISIS)" userId="fb9e1876-ffcf-45bf-abd9-b21078f88f3e" providerId="ADAL" clId="{9AD97143-98FB-4579-9750-783D5C12E4A2}" dt="2023-06-13T09:50:58.333" v="44" actId="6938"/>
          <pc:sldLayoutMkLst>
            <pc:docMk/>
            <pc:sldMasterMk cId="2547378874" sldId="2147483734"/>
            <pc:sldLayoutMk cId="2467079635" sldId="2147483736"/>
          </pc:sldLayoutMkLst>
        </pc:sldLayoutChg>
        <pc:sldLayoutChg chg="new del replId">
          <pc:chgData name="Richardson, Stephanie (STFC,RAL,ISIS)" userId="fb9e1876-ffcf-45bf-abd9-b21078f88f3e" providerId="ADAL" clId="{9AD97143-98FB-4579-9750-783D5C12E4A2}" dt="2023-06-13T09:50:58.333" v="44" actId="6938"/>
          <pc:sldLayoutMkLst>
            <pc:docMk/>
            <pc:sldMasterMk cId="2547378874" sldId="2147483734"/>
            <pc:sldLayoutMk cId="2881842932" sldId="2147483737"/>
          </pc:sldLayoutMkLst>
        </pc:sldLayoutChg>
        <pc:sldLayoutChg chg="new del replId">
          <pc:chgData name="Richardson, Stephanie (STFC,RAL,ISIS)" userId="fb9e1876-ffcf-45bf-abd9-b21078f88f3e" providerId="ADAL" clId="{9AD97143-98FB-4579-9750-783D5C12E4A2}" dt="2023-06-13T09:50:58.333" v="44" actId="6938"/>
          <pc:sldLayoutMkLst>
            <pc:docMk/>
            <pc:sldMasterMk cId="2547378874" sldId="2147483734"/>
            <pc:sldLayoutMk cId="509497509" sldId="2147483738"/>
          </pc:sldLayoutMkLst>
        </pc:sldLayoutChg>
        <pc:sldLayoutChg chg="new del replId">
          <pc:chgData name="Richardson, Stephanie (STFC,RAL,ISIS)" userId="fb9e1876-ffcf-45bf-abd9-b21078f88f3e" providerId="ADAL" clId="{9AD97143-98FB-4579-9750-783D5C12E4A2}" dt="2023-06-13T09:50:58.333" v="44" actId="6938"/>
          <pc:sldLayoutMkLst>
            <pc:docMk/>
            <pc:sldMasterMk cId="2547378874" sldId="2147483734"/>
            <pc:sldLayoutMk cId="1104118082" sldId="2147483739"/>
          </pc:sldLayoutMkLst>
        </pc:sldLayoutChg>
        <pc:sldLayoutChg chg="new del replId">
          <pc:chgData name="Richardson, Stephanie (STFC,RAL,ISIS)" userId="fb9e1876-ffcf-45bf-abd9-b21078f88f3e" providerId="ADAL" clId="{9AD97143-98FB-4579-9750-783D5C12E4A2}" dt="2023-06-13T09:50:58.333" v="44" actId="6938"/>
          <pc:sldLayoutMkLst>
            <pc:docMk/>
            <pc:sldMasterMk cId="2547378874" sldId="2147483734"/>
            <pc:sldLayoutMk cId="3458179380" sldId="2147483740"/>
          </pc:sldLayoutMkLst>
        </pc:sldLayoutChg>
        <pc:sldLayoutChg chg="new del replId">
          <pc:chgData name="Richardson, Stephanie (STFC,RAL,ISIS)" userId="fb9e1876-ffcf-45bf-abd9-b21078f88f3e" providerId="ADAL" clId="{9AD97143-98FB-4579-9750-783D5C12E4A2}" dt="2023-06-13T09:50:58.333" v="44" actId="6938"/>
          <pc:sldLayoutMkLst>
            <pc:docMk/>
            <pc:sldMasterMk cId="2547378874" sldId="2147483734"/>
            <pc:sldLayoutMk cId="2874716688" sldId="2147483741"/>
          </pc:sldLayoutMkLst>
        </pc:sldLayoutChg>
        <pc:sldLayoutChg chg="new del replId">
          <pc:chgData name="Richardson, Stephanie (STFC,RAL,ISIS)" userId="fb9e1876-ffcf-45bf-abd9-b21078f88f3e" providerId="ADAL" clId="{9AD97143-98FB-4579-9750-783D5C12E4A2}" dt="2023-06-13T09:50:58.333" v="44" actId="6938"/>
          <pc:sldLayoutMkLst>
            <pc:docMk/>
            <pc:sldMasterMk cId="2547378874" sldId="2147483734"/>
            <pc:sldLayoutMk cId="1545531455" sldId="2147483742"/>
          </pc:sldLayoutMkLst>
        </pc:sldLayoutChg>
        <pc:sldLayoutChg chg="new del replId">
          <pc:chgData name="Richardson, Stephanie (STFC,RAL,ISIS)" userId="fb9e1876-ffcf-45bf-abd9-b21078f88f3e" providerId="ADAL" clId="{9AD97143-98FB-4579-9750-783D5C12E4A2}" dt="2023-06-13T09:50:58.333" v="44" actId="6938"/>
          <pc:sldLayoutMkLst>
            <pc:docMk/>
            <pc:sldMasterMk cId="2547378874" sldId="2147483734"/>
            <pc:sldLayoutMk cId="3260352868" sldId="2147483743"/>
          </pc:sldLayoutMkLst>
        </pc:sldLayoutChg>
        <pc:sldLayoutChg chg="new del replId">
          <pc:chgData name="Richardson, Stephanie (STFC,RAL,ISIS)" userId="fb9e1876-ffcf-45bf-abd9-b21078f88f3e" providerId="ADAL" clId="{9AD97143-98FB-4579-9750-783D5C12E4A2}" dt="2023-06-13T09:50:58.333" v="44" actId="6938"/>
          <pc:sldLayoutMkLst>
            <pc:docMk/>
            <pc:sldMasterMk cId="2547378874" sldId="2147483734"/>
            <pc:sldLayoutMk cId="325583450" sldId="2147483744"/>
          </pc:sldLayoutMkLst>
        </pc:sldLayoutChg>
        <pc:sldLayoutChg chg="new del replId">
          <pc:chgData name="Richardson, Stephanie (STFC,RAL,ISIS)" userId="fb9e1876-ffcf-45bf-abd9-b21078f88f3e" providerId="ADAL" clId="{9AD97143-98FB-4579-9750-783D5C12E4A2}" dt="2023-06-13T09:50:58.333" v="44" actId="6938"/>
          <pc:sldLayoutMkLst>
            <pc:docMk/>
            <pc:sldMasterMk cId="2547378874" sldId="2147483734"/>
            <pc:sldLayoutMk cId="2583740436" sldId="2147483745"/>
          </pc:sldLayoutMkLst>
        </pc:sldLayoutChg>
      </pc:sldMasterChg>
      <pc:sldMasterChg chg="add mod addSldLayout delSldLayout modSldLayout">
        <pc:chgData name="Richardson, Stephanie (STFC,RAL,ISIS)" userId="fb9e1876-ffcf-45bf-abd9-b21078f88f3e" providerId="ADAL" clId="{9AD97143-98FB-4579-9750-783D5C12E4A2}" dt="2023-06-13T10:04:22.250" v="168" actId="6014"/>
        <pc:sldMasterMkLst>
          <pc:docMk/>
          <pc:sldMasterMk cId="3562387349" sldId="2147483734"/>
        </pc:sldMasterMkLst>
        <pc:sldLayoutChg chg="add mod replId">
          <pc:chgData name="Richardson, Stephanie (STFC,RAL,ISIS)" userId="fb9e1876-ffcf-45bf-abd9-b21078f88f3e" providerId="ADAL" clId="{9AD97143-98FB-4579-9750-783D5C12E4A2}" dt="2023-06-13T09:55:35.765" v="152" actId="2890"/>
          <pc:sldLayoutMkLst>
            <pc:docMk/>
            <pc:sldMasterMk cId="3562387349" sldId="2147483734"/>
            <pc:sldLayoutMk cId="379747361" sldId="2147483735"/>
          </pc:sldLayoutMkLst>
        </pc:sldLayoutChg>
        <pc:sldLayoutChg chg="add mod replId">
          <pc:chgData name="Richardson, Stephanie (STFC,RAL,ISIS)" userId="fb9e1876-ffcf-45bf-abd9-b21078f88f3e" providerId="ADAL" clId="{9AD97143-98FB-4579-9750-783D5C12E4A2}" dt="2023-06-13T09:55:35.765" v="152" actId="2890"/>
          <pc:sldLayoutMkLst>
            <pc:docMk/>
            <pc:sldMasterMk cId="3562387349" sldId="2147483734"/>
            <pc:sldLayoutMk cId="180950474" sldId="2147483736"/>
          </pc:sldLayoutMkLst>
        </pc:sldLayoutChg>
        <pc:sldLayoutChg chg="add mod replId">
          <pc:chgData name="Richardson, Stephanie (STFC,RAL,ISIS)" userId="fb9e1876-ffcf-45bf-abd9-b21078f88f3e" providerId="ADAL" clId="{9AD97143-98FB-4579-9750-783D5C12E4A2}" dt="2023-06-13T09:55:35.765" v="152" actId="2890"/>
          <pc:sldLayoutMkLst>
            <pc:docMk/>
            <pc:sldMasterMk cId="3562387349" sldId="2147483734"/>
            <pc:sldLayoutMk cId="2187053031" sldId="2147483737"/>
          </pc:sldLayoutMkLst>
        </pc:sldLayoutChg>
        <pc:sldLayoutChg chg="add mod replId">
          <pc:chgData name="Richardson, Stephanie (STFC,RAL,ISIS)" userId="fb9e1876-ffcf-45bf-abd9-b21078f88f3e" providerId="ADAL" clId="{9AD97143-98FB-4579-9750-783D5C12E4A2}" dt="2023-06-13T09:55:35.765" v="152" actId="2890"/>
          <pc:sldLayoutMkLst>
            <pc:docMk/>
            <pc:sldMasterMk cId="3562387349" sldId="2147483734"/>
            <pc:sldLayoutMk cId="1905161976" sldId="2147483738"/>
          </pc:sldLayoutMkLst>
        </pc:sldLayoutChg>
        <pc:sldLayoutChg chg="add mod replId">
          <pc:chgData name="Richardson, Stephanie (STFC,RAL,ISIS)" userId="fb9e1876-ffcf-45bf-abd9-b21078f88f3e" providerId="ADAL" clId="{9AD97143-98FB-4579-9750-783D5C12E4A2}" dt="2023-06-13T09:55:35.765" v="152" actId="2890"/>
          <pc:sldLayoutMkLst>
            <pc:docMk/>
            <pc:sldMasterMk cId="3562387349" sldId="2147483734"/>
            <pc:sldLayoutMk cId="3538624153" sldId="2147483739"/>
          </pc:sldLayoutMkLst>
        </pc:sldLayoutChg>
        <pc:sldLayoutChg chg="add mod replId">
          <pc:chgData name="Richardson, Stephanie (STFC,RAL,ISIS)" userId="fb9e1876-ffcf-45bf-abd9-b21078f88f3e" providerId="ADAL" clId="{9AD97143-98FB-4579-9750-783D5C12E4A2}" dt="2023-06-13T09:55:35.765" v="152" actId="2890"/>
          <pc:sldLayoutMkLst>
            <pc:docMk/>
            <pc:sldMasterMk cId="3562387349" sldId="2147483734"/>
            <pc:sldLayoutMk cId="2831710968" sldId="2147483740"/>
          </pc:sldLayoutMkLst>
        </pc:sldLayoutChg>
        <pc:sldLayoutChg chg="add del mod replId">
          <pc:chgData name="Richardson, Stephanie (STFC,RAL,ISIS)" userId="fb9e1876-ffcf-45bf-abd9-b21078f88f3e" providerId="ADAL" clId="{9AD97143-98FB-4579-9750-783D5C12E4A2}" dt="2023-06-13T09:58:53.153" v="165" actId="2696"/>
          <pc:sldLayoutMkLst>
            <pc:docMk/>
            <pc:sldMasterMk cId="3562387349" sldId="2147483734"/>
            <pc:sldLayoutMk cId="532212873" sldId="2147483741"/>
          </pc:sldLayoutMkLst>
        </pc:sldLayoutChg>
        <pc:sldLayoutChg chg="add mod replId">
          <pc:chgData name="Richardson, Stephanie (STFC,RAL,ISIS)" userId="fb9e1876-ffcf-45bf-abd9-b21078f88f3e" providerId="ADAL" clId="{9AD97143-98FB-4579-9750-783D5C12E4A2}" dt="2023-06-13T09:55:35.765" v="152" actId="2890"/>
          <pc:sldLayoutMkLst>
            <pc:docMk/>
            <pc:sldMasterMk cId="3562387349" sldId="2147483734"/>
            <pc:sldLayoutMk cId="2539774327" sldId="2147483742"/>
          </pc:sldLayoutMkLst>
        </pc:sldLayoutChg>
        <pc:sldLayoutChg chg="add mod replId">
          <pc:chgData name="Richardson, Stephanie (STFC,RAL,ISIS)" userId="fb9e1876-ffcf-45bf-abd9-b21078f88f3e" providerId="ADAL" clId="{9AD97143-98FB-4579-9750-783D5C12E4A2}" dt="2023-06-13T09:55:35.765" v="152" actId="2890"/>
          <pc:sldLayoutMkLst>
            <pc:docMk/>
            <pc:sldMasterMk cId="3562387349" sldId="2147483734"/>
            <pc:sldLayoutMk cId="2219480384" sldId="2147483743"/>
          </pc:sldLayoutMkLst>
        </pc:sldLayoutChg>
        <pc:sldLayoutChg chg="mod">
          <pc:chgData name="Richardson, Stephanie (STFC,RAL,ISIS)" userId="fb9e1876-ffcf-45bf-abd9-b21078f88f3e" providerId="ADAL" clId="{9AD97143-98FB-4579-9750-783D5C12E4A2}" dt="2023-06-13T10:04:22.250" v="168" actId="6014"/>
          <pc:sldLayoutMkLst>
            <pc:docMk/>
            <pc:sldMasterMk cId="3562387349" sldId="2147483734"/>
            <pc:sldLayoutMk cId="3840627009" sldId="2147483749"/>
          </pc:sldLayoutMkLst>
        </pc:sldLayoutChg>
      </pc:sldMaster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81C82ED0-7452-4354-A24E-35FB24BF9AE1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D6969E9-2182-2FF9-A02F-A1842CE2A4FE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1D66A77-BC89-4E24-A414-B6543411FF58}" type="datetimeFigureOut">
              <a:rPr lang="en-GB" smtClean="0"/>
              <a:t>17/10/2023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3E84D48-5E89-47EA-5EE7-5780CF041D6B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169F5C8-55D8-4294-92FA-96C28702B9F0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24A80C6-5E9B-493C-B5B8-6FAC8DE86E5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3078357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jpeg>
</file>

<file path=ppt/media/image12.jpeg>
</file>

<file path=ppt/media/image13.jpeg>
</file>

<file path=ppt/media/image14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D8268AD-0271-4BF4-A946-2C5FF0DAFEF0}" type="datetimeFigureOut">
              <a:rPr lang="en-GB" smtClean="0"/>
              <a:t>17/10/2023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6F2BA01-27CC-414F-A4E1-F6DF3B8B4C7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9145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6F2BA01-27CC-414F-A4E1-F6DF3B8B4C76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6947156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25D46A-4F53-F706-E005-3B7F94B067AB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03200" y="2557461"/>
            <a:ext cx="9144000" cy="1138240"/>
          </a:xfrm>
        </p:spPr>
        <p:txBody>
          <a:bodyPr anchor="t" anchorCtr="0">
            <a:normAutofit/>
          </a:bodyPr>
          <a:lstStyle>
            <a:lvl1pPr algn="l">
              <a:defRPr sz="3600" b="0">
                <a:latin typeface="+mj-lt"/>
              </a:defRPr>
            </a:lvl1pPr>
          </a:lstStyle>
          <a:p>
            <a:r>
              <a:rPr lang="en-US" dirty="0"/>
              <a:t>Click to edit title</a:t>
            </a:r>
            <a:endParaRPr lang="en-GB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2C7060A-4567-A74A-3AF0-E66CB6AC334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203200" y="3929062"/>
            <a:ext cx="9144000" cy="431349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speaker name</a:t>
            </a:r>
            <a:endParaRPr lang="en-GB" dirty="0"/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77C9208F-2B17-BF13-15F3-C2942141E562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03200" y="4610100"/>
            <a:ext cx="8648700" cy="263975"/>
          </a:xfrm>
        </p:spPr>
        <p:txBody>
          <a:bodyPr>
            <a:normAutofit/>
          </a:bodyPr>
          <a:lstStyle>
            <a:lvl1pPr marL="0" indent="0">
              <a:buNone/>
              <a:defRPr sz="1600">
                <a:solidFill>
                  <a:schemeClr val="tx2"/>
                </a:solidFill>
                <a:latin typeface="+mn-lt"/>
              </a:defRPr>
            </a:lvl1pPr>
            <a:lvl3pPr marL="914400" indent="0">
              <a:buNone/>
              <a:defRPr/>
            </a:lvl3pPr>
          </a:lstStyle>
          <a:p>
            <a:pPr lvl="0"/>
            <a:r>
              <a:rPr lang="en-US" dirty="0"/>
              <a:t>Click to edit location </a:t>
            </a:r>
          </a:p>
        </p:txBody>
      </p:sp>
      <p:sp>
        <p:nvSpPr>
          <p:cNvPr id="18" name="Text Placeholder 13">
            <a:extLst>
              <a:ext uri="{FF2B5EF4-FFF2-40B4-BE49-F238E27FC236}">
                <a16:creationId xmlns:a16="http://schemas.microsoft.com/office/drawing/2014/main" id="{633D74CF-0634-649D-508B-5F74DC1A060D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203200" y="4930325"/>
            <a:ext cx="8648700" cy="263975"/>
          </a:xfrm>
        </p:spPr>
        <p:txBody>
          <a:bodyPr>
            <a:normAutofit/>
          </a:bodyPr>
          <a:lstStyle>
            <a:lvl1pPr marL="0" indent="0">
              <a:buNone/>
              <a:defRPr sz="1600">
                <a:solidFill>
                  <a:schemeClr val="tx2"/>
                </a:solidFill>
                <a:latin typeface="+mn-lt"/>
              </a:defRPr>
            </a:lvl1pPr>
            <a:lvl3pPr marL="914400" indent="0">
              <a:buNone/>
              <a:defRPr/>
            </a:lvl3pPr>
          </a:lstStyle>
          <a:p>
            <a:pPr lvl="0"/>
            <a:r>
              <a:rPr lang="en-US" dirty="0"/>
              <a:t>Click to edit date </a:t>
            </a:r>
          </a:p>
        </p:txBody>
      </p:sp>
    </p:spTree>
    <p:extLst>
      <p:ext uri="{BB962C8B-B14F-4D97-AF65-F5344CB8AC3E}">
        <p14:creationId xmlns:p14="http://schemas.microsoft.com/office/powerpoint/2010/main" val="13614559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673409-495B-2752-6BF2-B1848FDE66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6700" y="365125"/>
            <a:ext cx="11087100" cy="472363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F4D184-1DF7-03BD-F6A8-1290E291CFC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266700" y="1304925"/>
            <a:ext cx="5580000" cy="38520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7F207A8-6978-C1D1-B0D6-FDA0CC1F42B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41383" y="1304925"/>
            <a:ext cx="5580000" cy="38520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400EE24-2BFB-8E46-2E66-3BA36D59A1C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266700" y="536713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046E3D24-6BCE-48F4-B6DB-AB007E8B5F8E}" type="datetimeFigureOut">
              <a:rPr lang="en-GB" smtClean="0"/>
              <a:pPr/>
              <a:t>17/10/2023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5F2556D-B5E1-EF44-908B-500C8837B6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6642" y="5367135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6B4910F-1642-C042-4D26-BC4F3A55A6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78183" y="536713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94601B8E-4C5D-4D9E-8821-9696CA0E0E3F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468975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238E961-1532-85E1-EF19-CD6FD29F8D4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66701" y="1304925"/>
            <a:ext cx="5580000" cy="745721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252AB67-467B-B4C7-6EEB-C8D144E364E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266700" y="2330075"/>
            <a:ext cx="5580000" cy="2846762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4F16626-4911-CA49-90C2-CE3262F728D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41380" y="1304925"/>
            <a:ext cx="5580001" cy="745721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C2FF839-783C-36FF-2F59-B33FD00F2E4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341379" y="2330075"/>
            <a:ext cx="5580003" cy="2846762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F70523E-13BC-6AF4-F44B-1E81F507804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266700" y="536713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046E3D24-6BCE-48F4-B6DB-AB007E8B5F8E}" type="datetimeFigureOut">
              <a:rPr lang="en-GB" smtClean="0"/>
              <a:pPr/>
              <a:t>17/10/2023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2ACC21D-81ED-0C7F-2CF7-CFDE23016E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6642" y="5367135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75BA4D1-1395-871F-083F-CCC3ADAA76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78183" y="536713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94601B8E-4C5D-4D9E-8821-9696CA0E0E3F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86479E40-CA8C-9DEB-E10E-9B0E9423E3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6700" y="365125"/>
            <a:ext cx="11087100" cy="472363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07567292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CA4210A-8AD6-DB76-6435-6F1565CF23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266700" y="536713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046E3D24-6BCE-48F4-B6DB-AB007E8B5F8E}" type="datetimeFigureOut">
              <a:rPr lang="en-GB" smtClean="0"/>
              <a:pPr/>
              <a:t>17/10/2023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65DFFE2-973C-8808-2027-0A0826D067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6642" y="5367135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827C7D8-7501-4918-C3A4-210FC2D1AD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78183" y="536713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94601B8E-4C5D-4D9E-8821-9696CA0E0E3F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153C41D6-330E-7D22-3BA7-5AD129D230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6700" y="365125"/>
            <a:ext cx="11087100" cy="472363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0784199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882BAE-96E7-8067-F384-6C81451D56C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0" y="365125"/>
            <a:ext cx="5825382" cy="481428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1E5DF8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Click to edit Master text styles</a:t>
            </a:r>
          </a:p>
          <a:p>
            <a:pPr marL="685800" marR="0" lvl="1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676767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Second level</a:t>
            </a:r>
          </a:p>
          <a:p>
            <a:pPr marL="1143000" marR="0" lvl="2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676767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Third level</a:t>
            </a:r>
          </a:p>
          <a:p>
            <a:pPr marL="1600200" marR="0" lvl="3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676767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Fourth level</a:t>
            </a:r>
          </a:p>
          <a:p>
            <a:pPr marL="2057400" marR="0" lvl="4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676767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Fifth level</a:t>
            </a:r>
            <a:endParaRPr kumimoji="0" lang="en-GB" sz="1600" b="0" i="0" u="none" strike="noStrike" kern="1200" cap="none" spc="0" normalizeH="0" baseline="0" noProof="0" dirty="0">
              <a:ln>
                <a:noFill/>
              </a:ln>
              <a:solidFill>
                <a:srgbClr val="676767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017ED95-2655-DA64-A0CC-0DB50CEC6D3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266700" y="1418324"/>
            <a:ext cx="5588000" cy="376108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BBF7D06-9178-0519-324E-D3FAE1553A1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266700" y="536713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046E3D24-6BCE-48F4-B6DB-AB007E8B5F8E}" type="datetimeFigureOut">
              <a:rPr lang="en-GB" smtClean="0"/>
              <a:pPr/>
              <a:t>17/10/2023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DED0C21-14CC-0A4D-09D2-207115B3D4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6642" y="5367135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94D343D-82C5-3AAA-AADD-2197F991E6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78183" y="536713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94601B8E-4C5D-4D9E-8821-9696CA0E0E3F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57006FAE-DBD1-BA77-7F74-11A8DCE9D3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6700" y="365125"/>
            <a:ext cx="5588000" cy="865469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52845859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403EE30-E243-DD16-09E0-8B68AEC324F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7" y="365125"/>
            <a:ext cx="6738195" cy="478812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87748DA-A10C-6B03-FEDA-D99AE6E85A9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266700" y="536713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046E3D24-6BCE-48F4-B6DB-AB007E8B5F8E}" type="datetimeFigureOut">
              <a:rPr lang="en-GB" smtClean="0"/>
              <a:pPr/>
              <a:t>17/10/2023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009BA5F-3B12-9A62-2D70-80CF77B995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6642" y="5367135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61A75CB-A493-E2D5-0C56-6C9F25C86C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78183" y="536713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94601B8E-4C5D-4D9E-8821-9696CA0E0E3F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8" name="Text Placeholder 3">
            <a:extLst>
              <a:ext uri="{FF2B5EF4-FFF2-40B4-BE49-F238E27FC236}">
                <a16:creationId xmlns:a16="http://schemas.microsoft.com/office/drawing/2014/main" id="{DEDEF678-90EE-1594-AB80-39E97C15D7D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266700" y="1418324"/>
            <a:ext cx="4638586" cy="376108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DBA06E30-B013-E2B6-FBD1-5AB600612D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6700" y="365125"/>
            <a:ext cx="4638586" cy="865469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26454956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3896746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ing, text,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Placeholder 8">
            <a:extLst>
              <a:ext uri="{FF2B5EF4-FFF2-40B4-BE49-F238E27FC236}">
                <a16:creationId xmlns:a16="http://schemas.microsoft.com/office/drawing/2014/main" id="{BCE196B2-446B-C638-E24B-42F7A659B1D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66700" y="365125"/>
            <a:ext cx="5829300" cy="574675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>
            <a:lvl1pPr>
              <a:defRPr/>
            </a:lvl1pPr>
          </a:lstStyle>
          <a:p>
            <a:r>
              <a:rPr lang="en-US" dirty="0"/>
              <a:t>Click to edit title</a:t>
            </a:r>
            <a:endParaRPr lang="en-GB" dirty="0"/>
          </a:p>
        </p:txBody>
      </p:sp>
      <p:sp>
        <p:nvSpPr>
          <p:cNvPr id="6" name="Picture Placeholder 8">
            <a:extLst>
              <a:ext uri="{FF2B5EF4-FFF2-40B4-BE49-F238E27FC236}">
                <a16:creationId xmlns:a16="http://schemas.microsoft.com/office/drawing/2014/main" id="{9E2D15B4-3C1F-6E32-114C-0E3C063437E2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388100" y="1304922"/>
            <a:ext cx="4025900" cy="4351339"/>
          </a:xfrm>
        </p:spPr>
        <p:txBody>
          <a:bodyPr/>
          <a:lstStyle/>
          <a:p>
            <a:endParaRPr lang="en-GB"/>
          </a:p>
        </p:txBody>
      </p:sp>
      <p:sp>
        <p:nvSpPr>
          <p:cNvPr id="7" name="Text Placeholder 9">
            <a:extLst>
              <a:ext uri="{FF2B5EF4-FFF2-40B4-BE49-F238E27FC236}">
                <a16:creationId xmlns:a16="http://schemas.microsoft.com/office/drawing/2014/main" id="{6D58FB62-6305-D775-94D1-00380F2AC3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66700" y="1304925"/>
            <a:ext cx="58293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body text</a:t>
            </a:r>
          </a:p>
        </p:txBody>
      </p:sp>
    </p:spTree>
    <p:extLst>
      <p:ext uri="{BB962C8B-B14F-4D97-AF65-F5344CB8AC3E}">
        <p14:creationId xmlns:p14="http://schemas.microsoft.com/office/powerpoint/2010/main" val="195305481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ing, text, three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Placeholder 8">
            <a:extLst>
              <a:ext uri="{FF2B5EF4-FFF2-40B4-BE49-F238E27FC236}">
                <a16:creationId xmlns:a16="http://schemas.microsoft.com/office/drawing/2014/main" id="{BCE196B2-446B-C638-E24B-42F7A659B1D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66700" y="365125"/>
            <a:ext cx="5829300" cy="574675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>
            <a:lvl1pPr>
              <a:defRPr/>
            </a:lvl1pPr>
          </a:lstStyle>
          <a:p>
            <a:r>
              <a:rPr lang="en-US" dirty="0"/>
              <a:t>Click to edit title</a:t>
            </a:r>
            <a:endParaRPr lang="en-GB" dirty="0"/>
          </a:p>
        </p:txBody>
      </p:sp>
      <p:sp>
        <p:nvSpPr>
          <p:cNvPr id="6" name="Picture Placeholder 8">
            <a:extLst>
              <a:ext uri="{FF2B5EF4-FFF2-40B4-BE49-F238E27FC236}">
                <a16:creationId xmlns:a16="http://schemas.microsoft.com/office/drawing/2014/main" id="{9E2D15B4-3C1F-6E32-114C-0E3C063437E2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289801" y="2286000"/>
            <a:ext cx="3201066" cy="3213102"/>
          </a:xfrm>
        </p:spPr>
        <p:txBody>
          <a:bodyPr/>
          <a:lstStyle/>
          <a:p>
            <a:endParaRPr lang="en-GB"/>
          </a:p>
        </p:txBody>
      </p:sp>
      <p:sp>
        <p:nvSpPr>
          <p:cNvPr id="2" name="Picture Placeholder 8">
            <a:extLst>
              <a:ext uri="{FF2B5EF4-FFF2-40B4-BE49-F238E27FC236}">
                <a16:creationId xmlns:a16="http://schemas.microsoft.com/office/drawing/2014/main" id="{39A72C94-07DD-E2CA-345A-A35125CE44A6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266701" y="2286000"/>
            <a:ext cx="3201066" cy="3213102"/>
          </a:xfrm>
        </p:spPr>
        <p:txBody>
          <a:bodyPr/>
          <a:lstStyle/>
          <a:p>
            <a:endParaRPr lang="en-GB"/>
          </a:p>
        </p:txBody>
      </p:sp>
      <p:sp>
        <p:nvSpPr>
          <p:cNvPr id="3" name="Picture Placeholder 8">
            <a:extLst>
              <a:ext uri="{FF2B5EF4-FFF2-40B4-BE49-F238E27FC236}">
                <a16:creationId xmlns:a16="http://schemas.microsoft.com/office/drawing/2014/main" id="{1BFA7CDF-E186-FDDF-CF2E-0B3F10DB84DD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778251" y="2286000"/>
            <a:ext cx="3201066" cy="3213102"/>
          </a:xfrm>
        </p:spPr>
        <p:txBody>
          <a:bodyPr/>
          <a:lstStyle/>
          <a:p>
            <a:endParaRPr lang="en-GB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4A93167B-5805-9EBB-6E54-360D545AFA15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66700" y="1117600"/>
            <a:ext cx="10223500" cy="8382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/>
              <a:t>Click to edit body text</a:t>
            </a:r>
          </a:p>
        </p:txBody>
      </p:sp>
    </p:spTree>
    <p:extLst>
      <p:ext uri="{BB962C8B-B14F-4D97-AF65-F5344CB8AC3E}">
        <p14:creationId xmlns:p14="http://schemas.microsoft.com/office/powerpoint/2010/main" val="393287634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ing,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Placeholder 8">
            <a:extLst>
              <a:ext uri="{FF2B5EF4-FFF2-40B4-BE49-F238E27FC236}">
                <a16:creationId xmlns:a16="http://schemas.microsoft.com/office/drawing/2014/main" id="{3BF16C2F-A1C7-9D4A-331C-5D46DAAB20B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66700" y="365125"/>
            <a:ext cx="6324600" cy="574675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>
            <a:lvl1pPr>
              <a:defRPr/>
            </a:lvl1pPr>
          </a:lstStyle>
          <a:p>
            <a:r>
              <a:rPr lang="en-US"/>
              <a:t>Click to edit title</a:t>
            </a:r>
            <a:endParaRPr lang="en-GB"/>
          </a:p>
        </p:txBody>
      </p:sp>
      <p:sp>
        <p:nvSpPr>
          <p:cNvPr id="4" name="Text Placeholder 9">
            <a:extLst>
              <a:ext uri="{FF2B5EF4-FFF2-40B4-BE49-F238E27FC236}">
                <a16:creationId xmlns:a16="http://schemas.microsoft.com/office/drawing/2014/main" id="{D3A8A21F-2C7D-3EED-D3DE-935B34DCFB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66700" y="1304925"/>
            <a:ext cx="10261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body text</a:t>
            </a:r>
          </a:p>
        </p:txBody>
      </p:sp>
    </p:spTree>
    <p:extLst>
      <p:ext uri="{BB962C8B-B14F-4D97-AF65-F5344CB8AC3E}">
        <p14:creationId xmlns:p14="http://schemas.microsoft.com/office/powerpoint/2010/main" val="192225219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25D46A-4F53-F706-E005-3B7F94B067AB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03200" y="2557461"/>
            <a:ext cx="9144000" cy="1138240"/>
          </a:xfrm>
        </p:spPr>
        <p:txBody>
          <a:bodyPr anchor="t" anchorCtr="0">
            <a:normAutofit/>
          </a:bodyPr>
          <a:lstStyle>
            <a:lvl1pPr algn="l">
              <a:defRPr sz="3600" b="0">
                <a:latin typeface="+mj-lt"/>
              </a:defRPr>
            </a:lvl1pPr>
          </a:lstStyle>
          <a:p>
            <a:r>
              <a:rPr lang="en-US" dirty="0"/>
              <a:t>Click to edit title</a:t>
            </a:r>
            <a:endParaRPr lang="en-GB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2C7060A-4567-A74A-3AF0-E66CB6AC334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203200" y="3929062"/>
            <a:ext cx="9144000" cy="431349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speaker name</a:t>
            </a:r>
            <a:endParaRPr lang="en-GB" dirty="0"/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77C9208F-2B17-BF13-15F3-C2942141E562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03200" y="4610100"/>
            <a:ext cx="8648700" cy="263975"/>
          </a:xfrm>
        </p:spPr>
        <p:txBody>
          <a:bodyPr>
            <a:normAutofit/>
          </a:bodyPr>
          <a:lstStyle>
            <a:lvl1pPr marL="0" indent="0">
              <a:buNone/>
              <a:defRPr sz="1600">
                <a:solidFill>
                  <a:schemeClr val="tx2"/>
                </a:solidFill>
                <a:latin typeface="+mn-lt"/>
              </a:defRPr>
            </a:lvl1pPr>
            <a:lvl3pPr marL="914400" indent="0">
              <a:buNone/>
              <a:defRPr/>
            </a:lvl3pPr>
          </a:lstStyle>
          <a:p>
            <a:pPr lvl="0"/>
            <a:r>
              <a:rPr lang="en-US" dirty="0"/>
              <a:t>Click to edit location </a:t>
            </a:r>
          </a:p>
        </p:txBody>
      </p:sp>
      <p:sp>
        <p:nvSpPr>
          <p:cNvPr id="18" name="Text Placeholder 13">
            <a:extLst>
              <a:ext uri="{FF2B5EF4-FFF2-40B4-BE49-F238E27FC236}">
                <a16:creationId xmlns:a16="http://schemas.microsoft.com/office/drawing/2014/main" id="{633D74CF-0634-649D-508B-5F74DC1A060D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203200" y="4930325"/>
            <a:ext cx="8648700" cy="263975"/>
          </a:xfrm>
        </p:spPr>
        <p:txBody>
          <a:bodyPr>
            <a:normAutofit/>
          </a:bodyPr>
          <a:lstStyle>
            <a:lvl1pPr marL="0" indent="0">
              <a:buNone/>
              <a:defRPr sz="1600">
                <a:solidFill>
                  <a:schemeClr val="tx2"/>
                </a:solidFill>
                <a:latin typeface="+mn-lt"/>
              </a:defRPr>
            </a:lvl1pPr>
            <a:lvl3pPr marL="914400" indent="0">
              <a:buNone/>
              <a:defRPr/>
            </a:lvl3pPr>
          </a:lstStyle>
          <a:p>
            <a:pPr lvl="0"/>
            <a:r>
              <a:rPr lang="en-US" dirty="0"/>
              <a:t>Click to edit date </a:t>
            </a:r>
          </a:p>
        </p:txBody>
      </p:sp>
    </p:spTree>
    <p:extLst>
      <p:ext uri="{BB962C8B-B14F-4D97-AF65-F5344CB8AC3E}">
        <p14:creationId xmlns:p14="http://schemas.microsoft.com/office/powerpoint/2010/main" val="7277783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96780894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8B4CB8-F44D-BEE4-6DCA-1B2662AB002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66699" y="1122363"/>
            <a:ext cx="11654683" cy="2387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3600"/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3BCF0F3-44B5-9EF2-3A88-E4424DDC895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6700" y="3602038"/>
            <a:ext cx="11654682" cy="16557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  <a:endParaRPr lang="en-GB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7783C9B-D14B-899C-B084-D233E5CF9D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6E3D24-6BCE-48F4-B6DB-AB007E8B5F8E}" type="datetimeFigureOut">
              <a:rPr lang="en-GB" smtClean="0"/>
              <a:t>17/10/2023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E2C38EF-93AE-9214-FDFE-009AE71CD7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E881CBA-3EB3-43A7-D2FA-2410CF2BAE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601B8E-4C5D-4D9E-8821-9696CA0E0E3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00670736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74E776-F347-2357-03E5-35C58A7364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6700" y="365125"/>
            <a:ext cx="11654682" cy="472363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132FCD-286F-104A-BCF2-B9138BD0B6B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66699" y="1304925"/>
            <a:ext cx="11654683" cy="3865591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311ECD2-7228-FC6F-D057-E1D381721D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6E3D24-6BCE-48F4-B6DB-AB007E8B5F8E}" type="datetimeFigureOut">
              <a:rPr lang="en-GB" smtClean="0"/>
              <a:t>17/10/2023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0501347-B148-1746-115D-B3672939A7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474C7FE-56F7-317A-6A29-7F808D2B3C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601B8E-4C5D-4D9E-8821-9696CA0E0E3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35900004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941C41-E6F8-8CDB-15CB-AFE023C130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6700" y="1709738"/>
            <a:ext cx="11654682" cy="2852737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D9976CA-B5E0-87F5-9BB8-567EA6D0507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66699" y="4700187"/>
            <a:ext cx="11654683" cy="4480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61FB1F-7BDA-DC86-9EF3-DB36350C8D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6E3D24-6BCE-48F4-B6DB-AB007E8B5F8E}" type="datetimeFigureOut">
              <a:rPr lang="en-GB" smtClean="0"/>
              <a:t>17/10/2023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77E4339-5CB2-7EDB-C9AA-C007FA14F6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B47BCC8-EC59-1A12-7C24-DEA423BC7F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601B8E-4C5D-4D9E-8821-9696CA0E0E3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83134348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673409-495B-2752-6BF2-B1848FDE66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6700" y="365125"/>
            <a:ext cx="11087100" cy="472363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F4D184-1DF7-03BD-F6A8-1290E291CFC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266700" y="1304925"/>
            <a:ext cx="5580000" cy="38520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7F207A8-6978-C1D1-B0D6-FDA0CC1F42B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41383" y="1304925"/>
            <a:ext cx="5580000" cy="38520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400EE24-2BFB-8E46-2E66-3BA36D59A1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6E3D24-6BCE-48F4-B6DB-AB007E8B5F8E}" type="datetimeFigureOut">
              <a:rPr lang="en-GB" smtClean="0"/>
              <a:t>17/10/2023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5F2556D-B5E1-EF44-908B-500C8837B6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6B4910F-1642-C042-4D26-BC4F3A55A6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78183" y="5367135"/>
            <a:ext cx="2743200" cy="365125"/>
          </a:xfrm>
        </p:spPr>
        <p:txBody>
          <a:bodyPr/>
          <a:lstStyle/>
          <a:p>
            <a:fld id="{94601B8E-4C5D-4D9E-8821-9696CA0E0E3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24979450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238E961-1532-85E1-EF19-CD6FD29F8D4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66701" y="1304925"/>
            <a:ext cx="5580000" cy="745721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252AB67-467B-B4C7-6EEB-C8D144E364E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266700" y="2330075"/>
            <a:ext cx="5580000" cy="2846762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4F16626-4911-CA49-90C2-CE3262F728D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41380" y="1304925"/>
            <a:ext cx="5580001" cy="745721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C2FF839-783C-36FF-2F59-B33FD00F2E4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341379" y="2330075"/>
            <a:ext cx="5580003" cy="2846762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F70523E-13BC-6AF4-F44B-1E81F50780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6E3D24-6BCE-48F4-B6DB-AB007E8B5F8E}" type="datetimeFigureOut">
              <a:rPr lang="en-GB" smtClean="0"/>
              <a:t>17/10/2023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2ACC21D-81ED-0C7F-2CF7-CFDE23016E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75BA4D1-1395-871F-083F-CCC3ADAA76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601B8E-4C5D-4D9E-8821-9696CA0E0E3F}" type="slidenum">
              <a:rPr lang="en-GB" smtClean="0"/>
              <a:t>‹#›</a:t>
            </a:fld>
            <a:endParaRPr lang="en-GB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86479E40-CA8C-9DEB-E10E-9B0E9423E3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6700" y="365125"/>
            <a:ext cx="11087100" cy="472363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276315755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CA4210A-8AD6-DB76-6435-6F1565CF23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6E3D24-6BCE-48F4-B6DB-AB007E8B5F8E}" type="datetimeFigureOut">
              <a:rPr lang="en-GB" smtClean="0"/>
              <a:t>17/10/2023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65DFFE2-973C-8808-2027-0A0826D067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827C7D8-7501-4918-C3A4-210FC2D1AD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601B8E-4C5D-4D9E-8821-9696CA0E0E3F}" type="slidenum">
              <a:rPr lang="en-GB" smtClean="0"/>
              <a:t>‹#›</a:t>
            </a:fld>
            <a:endParaRPr lang="en-GB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153C41D6-330E-7D22-3BA7-5AD129D230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6700" y="365125"/>
            <a:ext cx="11087100" cy="472363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140150388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882BAE-96E7-8067-F384-6C81451D56C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0" y="365125"/>
            <a:ext cx="5825382" cy="481428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1E5DF8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Click to edit Master text styles</a:t>
            </a:r>
          </a:p>
          <a:p>
            <a:pPr marL="685800" marR="0" lvl="1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676767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Second level</a:t>
            </a:r>
          </a:p>
          <a:p>
            <a:pPr marL="1143000" marR="0" lvl="2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676767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Third level</a:t>
            </a:r>
          </a:p>
          <a:p>
            <a:pPr marL="1600200" marR="0" lvl="3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676767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Fourth level</a:t>
            </a:r>
          </a:p>
          <a:p>
            <a:pPr marL="2057400" marR="0" lvl="4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676767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Fifth level</a:t>
            </a:r>
            <a:endParaRPr kumimoji="0" lang="en-GB" sz="1600" b="0" i="0" u="none" strike="noStrike" kern="1200" cap="none" spc="0" normalizeH="0" baseline="0" noProof="0" dirty="0">
              <a:ln>
                <a:noFill/>
              </a:ln>
              <a:solidFill>
                <a:srgbClr val="676767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017ED95-2655-DA64-A0CC-0DB50CEC6D3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266700" y="1418324"/>
            <a:ext cx="5588000" cy="376108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BBF7D06-9178-0519-324E-D3FAE1553A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6E3D24-6BCE-48F4-B6DB-AB007E8B5F8E}" type="datetimeFigureOut">
              <a:rPr lang="en-GB" smtClean="0"/>
              <a:t>17/10/2023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DED0C21-14CC-0A4D-09D2-207115B3D4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94D343D-82C5-3AAA-AADD-2197F991E6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601B8E-4C5D-4D9E-8821-9696CA0E0E3F}" type="slidenum">
              <a:rPr lang="en-GB" smtClean="0"/>
              <a:t>‹#›</a:t>
            </a:fld>
            <a:endParaRPr lang="en-GB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57006FAE-DBD1-BA77-7F74-11A8DCE9D3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6700" y="365125"/>
            <a:ext cx="5588000" cy="865469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309071196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403EE30-E243-DD16-09E0-8B68AEC324F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7" y="365125"/>
            <a:ext cx="6738195" cy="478812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87748DA-A10C-6B03-FEDA-D99AE6E85A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6E3D24-6BCE-48F4-B6DB-AB007E8B5F8E}" type="datetimeFigureOut">
              <a:rPr lang="en-GB" smtClean="0"/>
              <a:t>17/10/2023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009BA5F-3B12-9A62-2D70-80CF77B995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61A75CB-A493-E2D5-0C56-6C9F25C86C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601B8E-4C5D-4D9E-8821-9696CA0E0E3F}" type="slidenum">
              <a:rPr lang="en-GB" smtClean="0"/>
              <a:t>‹#›</a:t>
            </a:fld>
            <a:endParaRPr lang="en-GB"/>
          </a:p>
        </p:txBody>
      </p:sp>
      <p:sp>
        <p:nvSpPr>
          <p:cNvPr id="8" name="Text Placeholder 3">
            <a:extLst>
              <a:ext uri="{FF2B5EF4-FFF2-40B4-BE49-F238E27FC236}">
                <a16:creationId xmlns:a16="http://schemas.microsoft.com/office/drawing/2014/main" id="{DEDEF678-90EE-1594-AB80-39E97C15D7D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266700" y="1418324"/>
            <a:ext cx="4638586" cy="376108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DBA06E30-B013-E2B6-FBD1-5AB600612D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6700" y="365125"/>
            <a:ext cx="4638586" cy="865469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656199100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40627009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ing, text,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Placeholder 8">
            <a:extLst>
              <a:ext uri="{FF2B5EF4-FFF2-40B4-BE49-F238E27FC236}">
                <a16:creationId xmlns:a16="http://schemas.microsoft.com/office/drawing/2014/main" id="{BCE196B2-446B-C638-E24B-42F7A659B1D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66700" y="365125"/>
            <a:ext cx="5829300" cy="574675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>
            <a:lvl1pPr>
              <a:defRPr/>
            </a:lvl1pPr>
          </a:lstStyle>
          <a:p>
            <a:r>
              <a:rPr lang="en-US" dirty="0"/>
              <a:t>Click to edit title</a:t>
            </a:r>
            <a:endParaRPr lang="en-GB" dirty="0"/>
          </a:p>
        </p:txBody>
      </p:sp>
      <p:sp>
        <p:nvSpPr>
          <p:cNvPr id="6" name="Picture Placeholder 8">
            <a:extLst>
              <a:ext uri="{FF2B5EF4-FFF2-40B4-BE49-F238E27FC236}">
                <a16:creationId xmlns:a16="http://schemas.microsoft.com/office/drawing/2014/main" id="{9E2D15B4-3C1F-6E32-114C-0E3C063437E2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388100" y="1304922"/>
            <a:ext cx="4025900" cy="4351339"/>
          </a:xfrm>
        </p:spPr>
        <p:txBody>
          <a:bodyPr/>
          <a:lstStyle/>
          <a:p>
            <a:endParaRPr lang="en-GB"/>
          </a:p>
        </p:txBody>
      </p:sp>
      <p:sp>
        <p:nvSpPr>
          <p:cNvPr id="7" name="Text Placeholder 9">
            <a:extLst>
              <a:ext uri="{FF2B5EF4-FFF2-40B4-BE49-F238E27FC236}">
                <a16:creationId xmlns:a16="http://schemas.microsoft.com/office/drawing/2014/main" id="{6D58FB62-6305-D775-94D1-00380F2AC3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66700" y="1304925"/>
            <a:ext cx="58293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body text</a:t>
            </a:r>
          </a:p>
        </p:txBody>
      </p:sp>
    </p:spTree>
    <p:extLst>
      <p:ext uri="{BB962C8B-B14F-4D97-AF65-F5344CB8AC3E}">
        <p14:creationId xmlns:p14="http://schemas.microsoft.com/office/powerpoint/2010/main" val="32834799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ing, text,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Placeholder 8">
            <a:extLst>
              <a:ext uri="{FF2B5EF4-FFF2-40B4-BE49-F238E27FC236}">
                <a16:creationId xmlns:a16="http://schemas.microsoft.com/office/drawing/2014/main" id="{BCE196B2-446B-C638-E24B-42F7A659B1D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66700" y="365125"/>
            <a:ext cx="5829300" cy="574675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>
            <a:lvl1pPr>
              <a:defRPr/>
            </a:lvl1pPr>
          </a:lstStyle>
          <a:p>
            <a:r>
              <a:rPr lang="en-US" dirty="0"/>
              <a:t>Click to edit title</a:t>
            </a:r>
            <a:endParaRPr lang="en-GB" dirty="0"/>
          </a:p>
        </p:txBody>
      </p:sp>
      <p:sp>
        <p:nvSpPr>
          <p:cNvPr id="6" name="Picture Placeholder 8">
            <a:extLst>
              <a:ext uri="{FF2B5EF4-FFF2-40B4-BE49-F238E27FC236}">
                <a16:creationId xmlns:a16="http://schemas.microsoft.com/office/drawing/2014/main" id="{9E2D15B4-3C1F-6E32-114C-0E3C063437E2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388100" y="1304922"/>
            <a:ext cx="4025900" cy="4351339"/>
          </a:xfrm>
        </p:spPr>
        <p:txBody>
          <a:bodyPr/>
          <a:lstStyle/>
          <a:p>
            <a:endParaRPr lang="en-GB"/>
          </a:p>
        </p:txBody>
      </p:sp>
      <p:sp>
        <p:nvSpPr>
          <p:cNvPr id="7" name="Text Placeholder 9">
            <a:extLst>
              <a:ext uri="{FF2B5EF4-FFF2-40B4-BE49-F238E27FC236}">
                <a16:creationId xmlns:a16="http://schemas.microsoft.com/office/drawing/2014/main" id="{6D58FB62-6305-D775-94D1-00380F2AC3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66700" y="1304925"/>
            <a:ext cx="58293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body text</a:t>
            </a:r>
          </a:p>
        </p:txBody>
      </p:sp>
    </p:spTree>
    <p:extLst>
      <p:ext uri="{BB962C8B-B14F-4D97-AF65-F5344CB8AC3E}">
        <p14:creationId xmlns:p14="http://schemas.microsoft.com/office/powerpoint/2010/main" val="1675949791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ing, text, three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Placeholder 8">
            <a:extLst>
              <a:ext uri="{FF2B5EF4-FFF2-40B4-BE49-F238E27FC236}">
                <a16:creationId xmlns:a16="http://schemas.microsoft.com/office/drawing/2014/main" id="{BCE196B2-446B-C638-E24B-42F7A659B1D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66700" y="365125"/>
            <a:ext cx="5829300" cy="574675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>
            <a:lvl1pPr>
              <a:defRPr/>
            </a:lvl1pPr>
          </a:lstStyle>
          <a:p>
            <a:r>
              <a:rPr lang="en-US" dirty="0"/>
              <a:t>Click to edit title</a:t>
            </a:r>
            <a:endParaRPr lang="en-GB" dirty="0"/>
          </a:p>
        </p:txBody>
      </p:sp>
      <p:sp>
        <p:nvSpPr>
          <p:cNvPr id="6" name="Picture Placeholder 8">
            <a:extLst>
              <a:ext uri="{FF2B5EF4-FFF2-40B4-BE49-F238E27FC236}">
                <a16:creationId xmlns:a16="http://schemas.microsoft.com/office/drawing/2014/main" id="{9E2D15B4-3C1F-6E32-114C-0E3C063437E2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289801" y="2286000"/>
            <a:ext cx="3201066" cy="3213102"/>
          </a:xfrm>
        </p:spPr>
        <p:txBody>
          <a:bodyPr/>
          <a:lstStyle/>
          <a:p>
            <a:endParaRPr lang="en-GB"/>
          </a:p>
        </p:txBody>
      </p:sp>
      <p:sp>
        <p:nvSpPr>
          <p:cNvPr id="2" name="Picture Placeholder 8">
            <a:extLst>
              <a:ext uri="{FF2B5EF4-FFF2-40B4-BE49-F238E27FC236}">
                <a16:creationId xmlns:a16="http://schemas.microsoft.com/office/drawing/2014/main" id="{39A72C94-07DD-E2CA-345A-A35125CE44A6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266701" y="2286000"/>
            <a:ext cx="3201066" cy="3213102"/>
          </a:xfrm>
        </p:spPr>
        <p:txBody>
          <a:bodyPr/>
          <a:lstStyle/>
          <a:p>
            <a:endParaRPr lang="en-GB"/>
          </a:p>
        </p:txBody>
      </p:sp>
      <p:sp>
        <p:nvSpPr>
          <p:cNvPr id="3" name="Picture Placeholder 8">
            <a:extLst>
              <a:ext uri="{FF2B5EF4-FFF2-40B4-BE49-F238E27FC236}">
                <a16:creationId xmlns:a16="http://schemas.microsoft.com/office/drawing/2014/main" id="{1BFA7CDF-E186-FDDF-CF2E-0B3F10DB84DD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778251" y="2286000"/>
            <a:ext cx="3201066" cy="3213102"/>
          </a:xfrm>
        </p:spPr>
        <p:txBody>
          <a:bodyPr/>
          <a:lstStyle/>
          <a:p>
            <a:endParaRPr lang="en-GB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4A93167B-5805-9EBB-6E54-360D545AFA15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66700" y="1117600"/>
            <a:ext cx="10223500" cy="8382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/>
              <a:t>Click to edit body text</a:t>
            </a:r>
          </a:p>
        </p:txBody>
      </p:sp>
    </p:spTree>
    <p:extLst>
      <p:ext uri="{BB962C8B-B14F-4D97-AF65-F5344CB8AC3E}">
        <p14:creationId xmlns:p14="http://schemas.microsoft.com/office/powerpoint/2010/main" val="3155470795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ing,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Placeholder 8">
            <a:extLst>
              <a:ext uri="{FF2B5EF4-FFF2-40B4-BE49-F238E27FC236}">
                <a16:creationId xmlns:a16="http://schemas.microsoft.com/office/drawing/2014/main" id="{3BF16C2F-A1C7-9D4A-331C-5D46DAAB20B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66700" y="365125"/>
            <a:ext cx="6324600" cy="574675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>
            <a:lvl1pPr>
              <a:defRPr/>
            </a:lvl1pPr>
          </a:lstStyle>
          <a:p>
            <a:r>
              <a:rPr lang="en-US"/>
              <a:t>Click to edit title</a:t>
            </a:r>
            <a:endParaRPr lang="en-GB"/>
          </a:p>
        </p:txBody>
      </p:sp>
      <p:sp>
        <p:nvSpPr>
          <p:cNvPr id="4" name="Text Placeholder 9">
            <a:extLst>
              <a:ext uri="{FF2B5EF4-FFF2-40B4-BE49-F238E27FC236}">
                <a16:creationId xmlns:a16="http://schemas.microsoft.com/office/drawing/2014/main" id="{D3A8A21F-2C7D-3EED-D3DE-935B34DCFB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66700" y="1304925"/>
            <a:ext cx="10261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body text</a:t>
            </a:r>
          </a:p>
        </p:txBody>
      </p:sp>
    </p:spTree>
    <p:extLst>
      <p:ext uri="{BB962C8B-B14F-4D97-AF65-F5344CB8AC3E}">
        <p14:creationId xmlns:p14="http://schemas.microsoft.com/office/powerpoint/2010/main" val="916302729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25D46A-4F53-F706-E005-3B7F94B067AB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03200" y="2557461"/>
            <a:ext cx="9144000" cy="1138240"/>
          </a:xfrm>
        </p:spPr>
        <p:txBody>
          <a:bodyPr anchor="t" anchorCtr="0">
            <a:normAutofit/>
          </a:bodyPr>
          <a:lstStyle>
            <a:lvl1pPr algn="l">
              <a:defRPr sz="3600" b="0">
                <a:latin typeface="+mj-lt"/>
              </a:defRPr>
            </a:lvl1pPr>
          </a:lstStyle>
          <a:p>
            <a:r>
              <a:rPr lang="en-US" dirty="0"/>
              <a:t>Click to edit title</a:t>
            </a:r>
            <a:endParaRPr lang="en-GB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2C7060A-4567-A74A-3AF0-E66CB6AC334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203200" y="3929062"/>
            <a:ext cx="9144000" cy="431349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speaker name</a:t>
            </a:r>
            <a:endParaRPr lang="en-GB" dirty="0"/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77C9208F-2B17-BF13-15F3-C2942141E562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03200" y="4610100"/>
            <a:ext cx="8648700" cy="263975"/>
          </a:xfrm>
        </p:spPr>
        <p:txBody>
          <a:bodyPr>
            <a:normAutofit/>
          </a:bodyPr>
          <a:lstStyle>
            <a:lvl1pPr marL="0" indent="0">
              <a:buNone/>
              <a:defRPr sz="1600">
                <a:solidFill>
                  <a:schemeClr val="tx2"/>
                </a:solidFill>
                <a:latin typeface="+mn-lt"/>
              </a:defRPr>
            </a:lvl1pPr>
            <a:lvl3pPr marL="914400" indent="0">
              <a:buNone/>
              <a:defRPr/>
            </a:lvl3pPr>
          </a:lstStyle>
          <a:p>
            <a:pPr lvl="0"/>
            <a:r>
              <a:rPr lang="en-US" dirty="0"/>
              <a:t>Click to edit location </a:t>
            </a:r>
          </a:p>
        </p:txBody>
      </p:sp>
      <p:sp>
        <p:nvSpPr>
          <p:cNvPr id="18" name="Text Placeholder 13">
            <a:extLst>
              <a:ext uri="{FF2B5EF4-FFF2-40B4-BE49-F238E27FC236}">
                <a16:creationId xmlns:a16="http://schemas.microsoft.com/office/drawing/2014/main" id="{633D74CF-0634-649D-508B-5F74DC1A060D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203200" y="4930325"/>
            <a:ext cx="8648700" cy="263975"/>
          </a:xfrm>
        </p:spPr>
        <p:txBody>
          <a:bodyPr>
            <a:normAutofit/>
          </a:bodyPr>
          <a:lstStyle>
            <a:lvl1pPr marL="0" indent="0">
              <a:buNone/>
              <a:defRPr sz="1600">
                <a:solidFill>
                  <a:schemeClr val="tx2"/>
                </a:solidFill>
                <a:latin typeface="+mn-lt"/>
              </a:defRPr>
            </a:lvl1pPr>
            <a:lvl3pPr marL="914400" indent="0">
              <a:buNone/>
              <a:defRPr/>
            </a:lvl3pPr>
          </a:lstStyle>
          <a:p>
            <a:pPr lvl="0"/>
            <a:r>
              <a:rPr lang="en-US" dirty="0"/>
              <a:t>Click to edit date </a:t>
            </a:r>
          </a:p>
        </p:txBody>
      </p:sp>
    </p:spTree>
    <p:extLst>
      <p:ext uri="{BB962C8B-B14F-4D97-AF65-F5344CB8AC3E}">
        <p14:creationId xmlns:p14="http://schemas.microsoft.com/office/powerpoint/2010/main" val="784310797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8B4CB8-F44D-BEE4-6DCA-1B2662AB002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66699" y="1122363"/>
            <a:ext cx="11654683" cy="2387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3600"/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3BCF0F3-44B5-9EF2-3A88-E4424DDC895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6700" y="3602038"/>
            <a:ext cx="11654682" cy="16557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  <a:endParaRPr lang="en-GB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7783C9B-D14B-899C-B084-D233E5CF9D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6E3D24-6BCE-48F4-B6DB-AB007E8B5F8E}" type="datetimeFigureOut">
              <a:rPr lang="en-GB" smtClean="0"/>
              <a:t>17/10/2023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E2C38EF-93AE-9214-FDFE-009AE71CD7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E881CBA-3EB3-43A7-D2FA-2410CF2BAE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601B8E-4C5D-4D9E-8821-9696CA0E0E3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9747361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74E776-F347-2357-03E5-35C58A7364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6700" y="365125"/>
            <a:ext cx="11654682" cy="472363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132FCD-286F-104A-BCF2-B9138BD0B6B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66699" y="1304925"/>
            <a:ext cx="11654683" cy="3865591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311ECD2-7228-FC6F-D057-E1D381721D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6E3D24-6BCE-48F4-B6DB-AB007E8B5F8E}" type="datetimeFigureOut">
              <a:rPr lang="en-GB" smtClean="0"/>
              <a:t>17/10/2023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0501347-B148-1746-115D-B3672939A7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474C7FE-56F7-317A-6A29-7F808D2B3C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601B8E-4C5D-4D9E-8821-9696CA0E0E3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0950474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941C41-E6F8-8CDB-15CB-AFE023C130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6700" y="1709738"/>
            <a:ext cx="11654682" cy="2852737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D9976CA-B5E0-87F5-9BB8-567EA6D0507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66699" y="4700187"/>
            <a:ext cx="11654683" cy="4480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61FB1F-7BDA-DC86-9EF3-DB36350C8D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6E3D24-6BCE-48F4-B6DB-AB007E8B5F8E}" type="datetimeFigureOut">
              <a:rPr lang="en-GB" smtClean="0"/>
              <a:t>17/10/2023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77E4339-5CB2-7EDB-C9AA-C007FA14F6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B47BCC8-EC59-1A12-7C24-DEA423BC7F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601B8E-4C5D-4D9E-8821-9696CA0E0E3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87053031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673409-495B-2752-6BF2-B1848FDE66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6700" y="365125"/>
            <a:ext cx="11087100" cy="472363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F4D184-1DF7-03BD-F6A8-1290E291CFC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266700" y="1304925"/>
            <a:ext cx="5580000" cy="38520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7F207A8-6978-C1D1-B0D6-FDA0CC1F42B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41383" y="1304925"/>
            <a:ext cx="5580000" cy="38520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400EE24-2BFB-8E46-2E66-3BA36D59A1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6E3D24-6BCE-48F4-B6DB-AB007E8B5F8E}" type="datetimeFigureOut">
              <a:rPr lang="en-GB" smtClean="0"/>
              <a:t>17/10/2023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5F2556D-B5E1-EF44-908B-500C8837B6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6B4910F-1642-C042-4D26-BC4F3A55A6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78183" y="5367135"/>
            <a:ext cx="2743200" cy="365125"/>
          </a:xfrm>
        </p:spPr>
        <p:txBody>
          <a:bodyPr/>
          <a:lstStyle/>
          <a:p>
            <a:fld id="{94601B8E-4C5D-4D9E-8821-9696CA0E0E3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05161976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238E961-1532-85E1-EF19-CD6FD29F8D4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66701" y="1304925"/>
            <a:ext cx="5580000" cy="745721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252AB67-467B-B4C7-6EEB-C8D144E364E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266700" y="2330075"/>
            <a:ext cx="5580000" cy="2846762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4F16626-4911-CA49-90C2-CE3262F728D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41380" y="1304925"/>
            <a:ext cx="5580001" cy="745721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C2FF839-783C-36FF-2F59-B33FD00F2E4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341379" y="2330075"/>
            <a:ext cx="5580003" cy="2846762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F70523E-13BC-6AF4-F44B-1E81F50780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6E3D24-6BCE-48F4-B6DB-AB007E8B5F8E}" type="datetimeFigureOut">
              <a:rPr lang="en-GB" smtClean="0"/>
              <a:t>17/10/2023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2ACC21D-81ED-0C7F-2CF7-CFDE23016E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75BA4D1-1395-871F-083F-CCC3ADAA76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601B8E-4C5D-4D9E-8821-9696CA0E0E3F}" type="slidenum">
              <a:rPr lang="en-GB" smtClean="0"/>
              <a:t>‹#›</a:t>
            </a:fld>
            <a:endParaRPr lang="en-GB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86479E40-CA8C-9DEB-E10E-9B0E9423E3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6700" y="365125"/>
            <a:ext cx="11087100" cy="472363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538624153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CA4210A-8AD6-DB76-6435-6F1565CF23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6E3D24-6BCE-48F4-B6DB-AB007E8B5F8E}" type="datetimeFigureOut">
              <a:rPr lang="en-GB" smtClean="0"/>
              <a:t>17/10/2023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65DFFE2-973C-8808-2027-0A0826D067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827C7D8-7501-4918-C3A4-210FC2D1AD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601B8E-4C5D-4D9E-8821-9696CA0E0E3F}" type="slidenum">
              <a:rPr lang="en-GB" smtClean="0"/>
              <a:t>‹#›</a:t>
            </a:fld>
            <a:endParaRPr lang="en-GB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153C41D6-330E-7D22-3BA7-5AD129D230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6700" y="365125"/>
            <a:ext cx="11087100" cy="472363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831710968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882BAE-96E7-8067-F384-6C81451D56C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0" y="365125"/>
            <a:ext cx="5825382" cy="481428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1E5DF8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Click to edit Master text styles</a:t>
            </a:r>
          </a:p>
          <a:p>
            <a:pPr marL="685800" marR="0" lvl="1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676767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Second level</a:t>
            </a:r>
          </a:p>
          <a:p>
            <a:pPr marL="1143000" marR="0" lvl="2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676767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Third level</a:t>
            </a:r>
          </a:p>
          <a:p>
            <a:pPr marL="1600200" marR="0" lvl="3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676767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Fourth level</a:t>
            </a:r>
          </a:p>
          <a:p>
            <a:pPr marL="2057400" marR="0" lvl="4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676767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Fifth level</a:t>
            </a:r>
            <a:endParaRPr kumimoji="0" lang="en-GB" sz="1600" b="0" i="0" u="none" strike="noStrike" kern="1200" cap="none" spc="0" normalizeH="0" baseline="0" noProof="0" dirty="0">
              <a:ln>
                <a:noFill/>
              </a:ln>
              <a:solidFill>
                <a:srgbClr val="676767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017ED95-2655-DA64-A0CC-0DB50CEC6D3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266700" y="1418324"/>
            <a:ext cx="5588000" cy="376108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BBF7D06-9178-0519-324E-D3FAE1553A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6E3D24-6BCE-48F4-B6DB-AB007E8B5F8E}" type="datetimeFigureOut">
              <a:rPr lang="en-GB" smtClean="0"/>
              <a:t>17/10/2023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DED0C21-14CC-0A4D-09D2-207115B3D4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94D343D-82C5-3AAA-AADD-2197F991E6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601B8E-4C5D-4D9E-8821-9696CA0E0E3F}" type="slidenum">
              <a:rPr lang="en-GB" smtClean="0"/>
              <a:t>‹#›</a:t>
            </a:fld>
            <a:endParaRPr lang="en-GB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57006FAE-DBD1-BA77-7F74-11A8DCE9D3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6700" y="365125"/>
            <a:ext cx="5588000" cy="865469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5397743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ing, text, three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Placeholder 8">
            <a:extLst>
              <a:ext uri="{FF2B5EF4-FFF2-40B4-BE49-F238E27FC236}">
                <a16:creationId xmlns:a16="http://schemas.microsoft.com/office/drawing/2014/main" id="{BCE196B2-446B-C638-E24B-42F7A659B1D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66700" y="365125"/>
            <a:ext cx="5829300" cy="574675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>
            <a:lvl1pPr>
              <a:defRPr/>
            </a:lvl1pPr>
          </a:lstStyle>
          <a:p>
            <a:r>
              <a:rPr lang="en-US" dirty="0"/>
              <a:t>Click to edit title</a:t>
            </a:r>
            <a:endParaRPr lang="en-GB" dirty="0"/>
          </a:p>
        </p:txBody>
      </p:sp>
      <p:sp>
        <p:nvSpPr>
          <p:cNvPr id="6" name="Picture Placeholder 8">
            <a:extLst>
              <a:ext uri="{FF2B5EF4-FFF2-40B4-BE49-F238E27FC236}">
                <a16:creationId xmlns:a16="http://schemas.microsoft.com/office/drawing/2014/main" id="{9E2D15B4-3C1F-6E32-114C-0E3C063437E2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289801" y="2286000"/>
            <a:ext cx="3201066" cy="3213102"/>
          </a:xfrm>
        </p:spPr>
        <p:txBody>
          <a:bodyPr/>
          <a:lstStyle/>
          <a:p>
            <a:endParaRPr lang="en-GB"/>
          </a:p>
        </p:txBody>
      </p:sp>
      <p:sp>
        <p:nvSpPr>
          <p:cNvPr id="2" name="Picture Placeholder 8">
            <a:extLst>
              <a:ext uri="{FF2B5EF4-FFF2-40B4-BE49-F238E27FC236}">
                <a16:creationId xmlns:a16="http://schemas.microsoft.com/office/drawing/2014/main" id="{39A72C94-07DD-E2CA-345A-A35125CE44A6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266701" y="2286000"/>
            <a:ext cx="3201066" cy="3213102"/>
          </a:xfrm>
        </p:spPr>
        <p:txBody>
          <a:bodyPr/>
          <a:lstStyle/>
          <a:p>
            <a:endParaRPr lang="en-GB"/>
          </a:p>
        </p:txBody>
      </p:sp>
      <p:sp>
        <p:nvSpPr>
          <p:cNvPr id="3" name="Picture Placeholder 8">
            <a:extLst>
              <a:ext uri="{FF2B5EF4-FFF2-40B4-BE49-F238E27FC236}">
                <a16:creationId xmlns:a16="http://schemas.microsoft.com/office/drawing/2014/main" id="{1BFA7CDF-E186-FDDF-CF2E-0B3F10DB84DD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778251" y="2286000"/>
            <a:ext cx="3201066" cy="3213102"/>
          </a:xfrm>
        </p:spPr>
        <p:txBody>
          <a:bodyPr/>
          <a:lstStyle/>
          <a:p>
            <a:endParaRPr lang="en-GB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4A93167B-5805-9EBB-6E54-360D545AFA15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66700" y="1117600"/>
            <a:ext cx="10223500" cy="8382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/>
              <a:t>Click to edit body text</a:t>
            </a:r>
          </a:p>
        </p:txBody>
      </p:sp>
    </p:spTree>
    <p:extLst>
      <p:ext uri="{BB962C8B-B14F-4D97-AF65-F5344CB8AC3E}">
        <p14:creationId xmlns:p14="http://schemas.microsoft.com/office/powerpoint/2010/main" val="3623609204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403EE30-E243-DD16-09E0-8B68AEC324F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7" y="365125"/>
            <a:ext cx="6738195" cy="478812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87748DA-A10C-6B03-FEDA-D99AE6E85A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6E3D24-6BCE-48F4-B6DB-AB007E8B5F8E}" type="datetimeFigureOut">
              <a:rPr lang="en-GB" smtClean="0"/>
              <a:t>17/10/2023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009BA5F-3B12-9A62-2D70-80CF77B995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61A75CB-A493-E2D5-0C56-6C9F25C86C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601B8E-4C5D-4D9E-8821-9696CA0E0E3F}" type="slidenum">
              <a:rPr lang="en-GB" smtClean="0"/>
              <a:t>‹#›</a:t>
            </a:fld>
            <a:endParaRPr lang="en-GB"/>
          </a:p>
        </p:txBody>
      </p:sp>
      <p:sp>
        <p:nvSpPr>
          <p:cNvPr id="8" name="Text Placeholder 3">
            <a:extLst>
              <a:ext uri="{FF2B5EF4-FFF2-40B4-BE49-F238E27FC236}">
                <a16:creationId xmlns:a16="http://schemas.microsoft.com/office/drawing/2014/main" id="{DEDEF678-90EE-1594-AB80-39E97C15D7D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266700" y="1418324"/>
            <a:ext cx="4638586" cy="376108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DBA06E30-B013-E2B6-FBD1-5AB600612D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6700" y="365125"/>
            <a:ext cx="4638586" cy="865469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2194803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ing,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Placeholder 8">
            <a:extLst>
              <a:ext uri="{FF2B5EF4-FFF2-40B4-BE49-F238E27FC236}">
                <a16:creationId xmlns:a16="http://schemas.microsoft.com/office/drawing/2014/main" id="{3BF16C2F-A1C7-9D4A-331C-5D46DAAB20B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66700" y="365125"/>
            <a:ext cx="6324600" cy="574675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>
            <a:lvl1pPr>
              <a:defRPr/>
            </a:lvl1pPr>
          </a:lstStyle>
          <a:p>
            <a:r>
              <a:rPr lang="en-US" dirty="0"/>
              <a:t>Click to edit title</a:t>
            </a:r>
            <a:endParaRPr lang="en-GB" dirty="0"/>
          </a:p>
        </p:txBody>
      </p:sp>
      <p:sp>
        <p:nvSpPr>
          <p:cNvPr id="4" name="Text Placeholder 9">
            <a:extLst>
              <a:ext uri="{FF2B5EF4-FFF2-40B4-BE49-F238E27FC236}">
                <a16:creationId xmlns:a16="http://schemas.microsoft.com/office/drawing/2014/main" id="{D3A8A21F-2C7D-3EED-D3DE-935B34DCFB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66700" y="1304925"/>
            <a:ext cx="10261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body text</a:t>
            </a:r>
          </a:p>
        </p:txBody>
      </p:sp>
    </p:spTree>
    <p:extLst>
      <p:ext uri="{BB962C8B-B14F-4D97-AF65-F5344CB8AC3E}">
        <p14:creationId xmlns:p14="http://schemas.microsoft.com/office/powerpoint/2010/main" val="174781531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25D46A-4F53-F706-E005-3B7F94B067AB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03200" y="2557461"/>
            <a:ext cx="9144000" cy="1138240"/>
          </a:xfrm>
        </p:spPr>
        <p:txBody>
          <a:bodyPr anchor="t" anchorCtr="0">
            <a:normAutofit/>
          </a:bodyPr>
          <a:lstStyle>
            <a:lvl1pPr algn="l">
              <a:defRPr sz="3600" b="0">
                <a:latin typeface="+mj-lt"/>
              </a:defRPr>
            </a:lvl1pPr>
          </a:lstStyle>
          <a:p>
            <a:r>
              <a:rPr lang="en-US" dirty="0"/>
              <a:t>Click to edit title</a:t>
            </a:r>
            <a:endParaRPr lang="en-GB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2C7060A-4567-A74A-3AF0-E66CB6AC334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203200" y="3929062"/>
            <a:ext cx="9144000" cy="431349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speaker name</a:t>
            </a:r>
            <a:endParaRPr lang="en-GB" dirty="0"/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77C9208F-2B17-BF13-15F3-C2942141E562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03200" y="4610100"/>
            <a:ext cx="8648700" cy="263975"/>
          </a:xfrm>
        </p:spPr>
        <p:txBody>
          <a:bodyPr>
            <a:normAutofit/>
          </a:bodyPr>
          <a:lstStyle>
            <a:lvl1pPr marL="0" indent="0">
              <a:buNone/>
              <a:defRPr sz="1600">
                <a:solidFill>
                  <a:schemeClr val="tx2"/>
                </a:solidFill>
                <a:latin typeface="+mn-lt"/>
              </a:defRPr>
            </a:lvl1pPr>
            <a:lvl3pPr marL="914400" indent="0">
              <a:buNone/>
              <a:defRPr/>
            </a:lvl3pPr>
          </a:lstStyle>
          <a:p>
            <a:pPr lvl="0"/>
            <a:r>
              <a:rPr lang="en-US" dirty="0"/>
              <a:t>Click to edit location </a:t>
            </a:r>
          </a:p>
        </p:txBody>
      </p:sp>
      <p:sp>
        <p:nvSpPr>
          <p:cNvPr id="18" name="Text Placeholder 13">
            <a:extLst>
              <a:ext uri="{FF2B5EF4-FFF2-40B4-BE49-F238E27FC236}">
                <a16:creationId xmlns:a16="http://schemas.microsoft.com/office/drawing/2014/main" id="{633D74CF-0634-649D-508B-5F74DC1A060D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203200" y="4930325"/>
            <a:ext cx="8648700" cy="263975"/>
          </a:xfrm>
        </p:spPr>
        <p:txBody>
          <a:bodyPr>
            <a:normAutofit/>
          </a:bodyPr>
          <a:lstStyle>
            <a:lvl1pPr marL="0" indent="0">
              <a:buNone/>
              <a:defRPr sz="1600">
                <a:solidFill>
                  <a:schemeClr val="tx2"/>
                </a:solidFill>
                <a:latin typeface="+mn-lt"/>
              </a:defRPr>
            </a:lvl1pPr>
            <a:lvl3pPr marL="914400" indent="0">
              <a:buNone/>
              <a:defRPr/>
            </a:lvl3pPr>
          </a:lstStyle>
          <a:p>
            <a:pPr lvl="0"/>
            <a:r>
              <a:rPr lang="en-US" dirty="0"/>
              <a:t>Click to edit date </a:t>
            </a:r>
          </a:p>
        </p:txBody>
      </p:sp>
    </p:spTree>
    <p:extLst>
      <p:ext uri="{BB962C8B-B14F-4D97-AF65-F5344CB8AC3E}">
        <p14:creationId xmlns:p14="http://schemas.microsoft.com/office/powerpoint/2010/main" val="39100291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8B4CB8-F44D-BEE4-6DCA-1B2662AB002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66699" y="1122363"/>
            <a:ext cx="11654683" cy="2387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3600"/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3BCF0F3-44B5-9EF2-3A88-E4424DDC895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6700" y="3602038"/>
            <a:ext cx="11654682" cy="16557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  <a:endParaRPr lang="en-GB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7783C9B-D14B-899C-B084-D233E5CF9D8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266700" y="536713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046E3D24-6BCE-48F4-B6DB-AB007E8B5F8E}" type="datetimeFigureOut">
              <a:rPr lang="en-GB" smtClean="0"/>
              <a:pPr/>
              <a:t>17/10/2023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E2C38EF-93AE-9214-FDFE-009AE71CD7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6642" y="5367135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E881CBA-3EB3-43A7-D2FA-2410CF2BAE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78183" y="536713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94601B8E-4C5D-4D9E-8821-9696CA0E0E3F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5226453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74E776-F347-2357-03E5-35C58A7364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6700" y="365125"/>
            <a:ext cx="11654682" cy="472363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132FCD-286F-104A-BCF2-B9138BD0B6B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66699" y="1304925"/>
            <a:ext cx="11654683" cy="3865591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311ECD2-7228-FC6F-D057-E1D381721D2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266700" y="536713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046E3D24-6BCE-48F4-B6DB-AB007E8B5F8E}" type="datetimeFigureOut">
              <a:rPr lang="en-GB" smtClean="0"/>
              <a:pPr/>
              <a:t>17/10/2023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0501347-B148-1746-115D-B3672939A7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6642" y="5367135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474C7FE-56F7-317A-6A29-7F808D2B3C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78183" y="536713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94601B8E-4C5D-4D9E-8821-9696CA0E0E3F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3112178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941C41-E6F8-8CDB-15CB-AFE023C130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6700" y="1709738"/>
            <a:ext cx="11654682" cy="2852737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D9976CA-B5E0-87F5-9BB8-567EA6D0507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66699" y="4700187"/>
            <a:ext cx="11654683" cy="4480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61FB1F-7BDA-DC86-9EF3-DB36350C8D2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266700" y="536713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046E3D24-6BCE-48F4-B6DB-AB007E8B5F8E}" type="datetimeFigureOut">
              <a:rPr lang="en-GB" smtClean="0"/>
              <a:pPr/>
              <a:t>17/10/2023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77E4339-5CB2-7EDB-C9AA-C007FA14F6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6642" y="5367135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B47BCC8-EC59-1A12-7C24-DEA423BC7F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78183" y="536713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94601B8E-4C5D-4D9E-8821-9696CA0E0E3F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721876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4.xml"/><Relationship Id="rId3" Type="http://schemas.openxmlformats.org/officeDocument/2006/relationships/slideLayout" Target="../slideLayouts/slideLayout4.xml"/><Relationship Id="rId7" Type="http://schemas.openxmlformats.org/officeDocument/2006/relationships/slideLayout" Target="../slideLayouts/slideLayout8.xml"/><Relationship Id="rId12" Type="http://schemas.openxmlformats.org/officeDocument/2006/relationships/slideLayout" Target="../slideLayouts/slideLayout13.xml"/><Relationship Id="rId2" Type="http://schemas.openxmlformats.org/officeDocument/2006/relationships/slideLayout" Target="../slideLayouts/slideLayout3.xml"/><Relationship Id="rId1" Type="http://schemas.openxmlformats.org/officeDocument/2006/relationships/slideLayout" Target="../slideLayouts/slideLayout2.xml"/><Relationship Id="rId6" Type="http://schemas.openxmlformats.org/officeDocument/2006/relationships/slideLayout" Target="../slideLayouts/slideLayout7.xml"/><Relationship Id="rId11" Type="http://schemas.openxmlformats.org/officeDocument/2006/relationships/slideLayout" Target="../slideLayouts/slideLayout12.xml"/><Relationship Id="rId5" Type="http://schemas.openxmlformats.org/officeDocument/2006/relationships/slideLayout" Target="../slideLayouts/slideLayout6.xml"/><Relationship Id="rId15" Type="http://schemas.openxmlformats.org/officeDocument/2006/relationships/image" Target="../media/image2.png"/><Relationship Id="rId10" Type="http://schemas.openxmlformats.org/officeDocument/2006/relationships/slideLayout" Target="../slideLayouts/slideLayout11.xml"/><Relationship Id="rId4" Type="http://schemas.openxmlformats.org/officeDocument/2006/relationships/slideLayout" Target="../slideLayouts/slideLayout5.xml"/><Relationship Id="rId9" Type="http://schemas.openxmlformats.org/officeDocument/2006/relationships/slideLayout" Target="../slideLayouts/slideLayout10.xml"/><Relationship Id="rId14" Type="http://schemas.openxmlformats.org/officeDocument/2006/relationships/theme" Target="../theme/theme2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2.xml"/><Relationship Id="rId13" Type="http://schemas.openxmlformats.org/officeDocument/2006/relationships/slideLayout" Target="../slideLayouts/slideLayout27.xml"/><Relationship Id="rId3" Type="http://schemas.openxmlformats.org/officeDocument/2006/relationships/slideLayout" Target="../slideLayouts/slideLayout17.xml"/><Relationship Id="rId7" Type="http://schemas.openxmlformats.org/officeDocument/2006/relationships/slideLayout" Target="../slideLayouts/slideLayout21.xml"/><Relationship Id="rId12" Type="http://schemas.openxmlformats.org/officeDocument/2006/relationships/slideLayout" Target="../slideLayouts/slideLayout26.xml"/><Relationship Id="rId2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5.xml"/><Relationship Id="rId6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25.xml"/><Relationship Id="rId5" Type="http://schemas.openxmlformats.org/officeDocument/2006/relationships/slideLayout" Target="../slideLayouts/slideLayout19.xml"/><Relationship Id="rId15" Type="http://schemas.openxmlformats.org/officeDocument/2006/relationships/image" Target="../media/image3.png"/><Relationship Id="rId10" Type="http://schemas.openxmlformats.org/officeDocument/2006/relationships/slideLayout" Target="../slideLayouts/slideLayout24.xml"/><Relationship Id="rId4" Type="http://schemas.openxmlformats.org/officeDocument/2006/relationships/slideLayout" Target="../slideLayouts/slideLayout18.xml"/><Relationship Id="rId9" Type="http://schemas.openxmlformats.org/officeDocument/2006/relationships/slideLayout" Target="../slideLayouts/slideLayout23.xml"/><Relationship Id="rId14" Type="http://schemas.openxmlformats.org/officeDocument/2006/relationships/theme" Target="../theme/theme3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5.xml"/><Relationship Id="rId13" Type="http://schemas.openxmlformats.org/officeDocument/2006/relationships/slideLayout" Target="../slideLayouts/slideLayout40.xml"/><Relationship Id="rId3" Type="http://schemas.openxmlformats.org/officeDocument/2006/relationships/slideLayout" Target="../slideLayouts/slideLayout30.xml"/><Relationship Id="rId7" Type="http://schemas.openxmlformats.org/officeDocument/2006/relationships/slideLayout" Target="../slideLayouts/slideLayout34.xml"/><Relationship Id="rId12" Type="http://schemas.openxmlformats.org/officeDocument/2006/relationships/slideLayout" Target="../slideLayouts/slideLayout39.xml"/><Relationship Id="rId2" Type="http://schemas.openxmlformats.org/officeDocument/2006/relationships/slideLayout" Target="../slideLayouts/slideLayout29.xml"/><Relationship Id="rId1" Type="http://schemas.openxmlformats.org/officeDocument/2006/relationships/slideLayout" Target="../slideLayouts/slideLayout28.xml"/><Relationship Id="rId6" Type="http://schemas.openxmlformats.org/officeDocument/2006/relationships/slideLayout" Target="../slideLayouts/slideLayout33.xml"/><Relationship Id="rId11" Type="http://schemas.openxmlformats.org/officeDocument/2006/relationships/slideLayout" Target="../slideLayouts/slideLayout38.xml"/><Relationship Id="rId5" Type="http://schemas.openxmlformats.org/officeDocument/2006/relationships/slideLayout" Target="../slideLayouts/slideLayout32.xml"/><Relationship Id="rId15" Type="http://schemas.openxmlformats.org/officeDocument/2006/relationships/image" Target="../media/image4.png"/><Relationship Id="rId10" Type="http://schemas.openxmlformats.org/officeDocument/2006/relationships/slideLayout" Target="../slideLayouts/slideLayout37.xml"/><Relationship Id="rId4" Type="http://schemas.openxmlformats.org/officeDocument/2006/relationships/slideLayout" Target="../slideLayouts/slideLayout31.xml"/><Relationship Id="rId9" Type="http://schemas.openxmlformats.org/officeDocument/2006/relationships/slideLayout" Target="../slideLayouts/slideLayout36.xml"/><Relationship Id="rId14" Type="http://schemas.openxmlformats.org/officeDocument/2006/relationships/theme" Target="../theme/theme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C5EE97D3-004E-241C-1F4D-DA2001CE0425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94" y="0"/>
            <a:ext cx="12190811" cy="6857998"/>
          </a:xfrm>
          <a:prstGeom prst="rect">
            <a:avLst/>
          </a:prstGeom>
        </p:spPr>
      </p:pic>
      <p:sp>
        <p:nvSpPr>
          <p:cNvPr id="9" name="Title Placeholder 8">
            <a:extLst>
              <a:ext uri="{FF2B5EF4-FFF2-40B4-BE49-F238E27FC236}">
                <a16:creationId xmlns:a16="http://schemas.microsoft.com/office/drawing/2014/main" id="{D0781EEC-C938-86FA-B882-0B112DC0D0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6700" y="365125"/>
            <a:ext cx="7086600" cy="574675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16BCFD7A-BAD1-80E9-241B-1E0D4B057C9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68659" y="1304925"/>
            <a:ext cx="11654683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body text</a:t>
            </a:r>
          </a:p>
        </p:txBody>
      </p:sp>
    </p:spTree>
    <p:extLst>
      <p:ext uri="{BB962C8B-B14F-4D97-AF65-F5344CB8AC3E}">
        <p14:creationId xmlns:p14="http://schemas.microsoft.com/office/powerpoint/2010/main" val="37968297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3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800" b="0" kern="1200">
          <a:solidFill>
            <a:schemeClr val="accent3"/>
          </a:solidFill>
          <a:latin typeface="Arial" panose="020B0604020202020204" pitchFamily="34" charset="0"/>
          <a:ea typeface="Verdana" panose="020B0604030504040204" pitchFamily="34" charset="0"/>
          <a:cs typeface="Arial" panose="020B0604020202020204" pitchFamily="34" charset="0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None/>
        <a:defRPr sz="1600" kern="1200">
          <a:solidFill>
            <a:schemeClr val="tx2"/>
          </a:solidFill>
          <a:latin typeface="Arial" panose="020B0604020202020204" pitchFamily="34" charset="0"/>
          <a:ea typeface="Verdana" panose="020B0604030504040204" pitchFamily="34" charset="0"/>
          <a:cs typeface="Arial" panose="020B0604020202020204" pitchFamily="34" charset="0"/>
        </a:defRPr>
      </a:lvl1pPr>
      <a:lvl2pPr marL="457200" indent="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2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2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C5EE97D3-004E-241C-1F4D-DA2001CE0425}"/>
              </a:ext>
            </a:extLst>
          </p:cNvPr>
          <p:cNvPicPr>
            <a:picLocks noChangeAspect="1"/>
          </p:cNvPicPr>
          <p:nvPr userDrawn="1"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93" y="0"/>
            <a:ext cx="12190813" cy="6857998"/>
          </a:xfrm>
          <a:prstGeom prst="rect">
            <a:avLst/>
          </a:prstGeom>
        </p:spPr>
      </p:pic>
      <p:sp>
        <p:nvSpPr>
          <p:cNvPr id="9" name="Title Placeholder 8">
            <a:extLst>
              <a:ext uri="{FF2B5EF4-FFF2-40B4-BE49-F238E27FC236}">
                <a16:creationId xmlns:a16="http://schemas.microsoft.com/office/drawing/2014/main" id="{D0781EEC-C938-86FA-B882-0B112DC0D0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6700" y="365125"/>
            <a:ext cx="7086600" cy="574675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16BCFD7A-BAD1-80E9-241B-1E0D4B057C9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68659" y="1304925"/>
            <a:ext cx="11654683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body text</a:t>
            </a:r>
          </a:p>
        </p:txBody>
      </p:sp>
    </p:spTree>
    <p:extLst>
      <p:ext uri="{BB962C8B-B14F-4D97-AF65-F5344CB8AC3E}">
        <p14:creationId xmlns:p14="http://schemas.microsoft.com/office/powerpoint/2010/main" val="22325570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0" r:id="rId1"/>
    <p:sldLayoutId id="2147483721" r:id="rId2"/>
    <p:sldLayoutId id="2147483726" r:id="rId3"/>
    <p:sldLayoutId id="2147483724" r:id="rId4"/>
    <p:sldLayoutId id="2147483725" r:id="rId5"/>
    <p:sldLayoutId id="2147483754" r:id="rId6"/>
    <p:sldLayoutId id="2147483755" r:id="rId7"/>
    <p:sldLayoutId id="2147483756" r:id="rId8"/>
    <p:sldLayoutId id="2147483757" r:id="rId9"/>
    <p:sldLayoutId id="2147483758" r:id="rId10"/>
    <p:sldLayoutId id="2147483759" r:id="rId11"/>
    <p:sldLayoutId id="2147483760" r:id="rId12"/>
    <p:sldLayoutId id="2147483761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800" b="0" kern="1200">
          <a:solidFill>
            <a:schemeClr val="accent3"/>
          </a:solidFill>
          <a:latin typeface="Arial" panose="020B0604020202020204" pitchFamily="34" charset="0"/>
          <a:ea typeface="Verdana" panose="020B0604030504040204" pitchFamily="34" charset="0"/>
          <a:cs typeface="Arial" panose="020B0604020202020204" pitchFamily="34" charset="0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None/>
        <a:defRPr sz="1600" kern="1200">
          <a:solidFill>
            <a:schemeClr val="tx2"/>
          </a:solidFill>
          <a:latin typeface="Arial" panose="020B0604020202020204" pitchFamily="34" charset="0"/>
          <a:ea typeface="Verdana" panose="020B0604030504040204" pitchFamily="34" charset="0"/>
          <a:cs typeface="Arial" panose="020B0604020202020204" pitchFamily="34" charset="0"/>
        </a:defRPr>
      </a:lvl1pPr>
      <a:lvl2pPr marL="457200" indent="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2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2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52AB5F44-508E-D5E3-9686-E5DB5331D657}"/>
              </a:ext>
            </a:extLst>
          </p:cNvPr>
          <p:cNvPicPr>
            <a:picLocks noChangeAspect="1"/>
          </p:cNvPicPr>
          <p:nvPr userDrawn="1"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355" y="0"/>
            <a:ext cx="12189289" cy="6857998"/>
          </a:xfrm>
          <a:prstGeom prst="rect">
            <a:avLst/>
          </a:prstGeom>
        </p:spPr>
      </p:pic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3592D61-4A60-6946-D1E3-5AC93DE86E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6700" y="365125"/>
            <a:ext cx="11654682" cy="4723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B1C4AB4-12A7-2444-B999-E190C2D007E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266700" y="536713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046E3D24-6BCE-48F4-B6DB-AB007E8B5F8E}" type="datetimeFigureOut">
              <a:rPr lang="en-GB" smtClean="0"/>
              <a:pPr/>
              <a:t>17/10/2023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8C43241-55FA-000D-E911-88A86A203DC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6642" y="5367135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F6D9DA-6B18-0AEA-604C-ADB3F8C6415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178183" y="536713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94601B8E-4C5D-4D9E-8821-9696CA0E0E3F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13" name="Text Placeholder 2">
            <a:extLst>
              <a:ext uri="{FF2B5EF4-FFF2-40B4-BE49-F238E27FC236}">
                <a16:creationId xmlns:a16="http://schemas.microsoft.com/office/drawing/2014/main" id="{7E71A0C6-6FDD-31C0-2DA4-598F5905300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66700" y="1304925"/>
            <a:ext cx="11654683" cy="386559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8373747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4" r:id="rId1"/>
    <p:sldLayoutId id="2147483745" r:id="rId2"/>
    <p:sldLayoutId id="2147483746" r:id="rId3"/>
    <p:sldLayoutId id="2147483747" r:id="rId4"/>
    <p:sldLayoutId id="2147483748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1" r:id="rId12"/>
    <p:sldLayoutId id="2147483672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800" kern="1200">
          <a:solidFill>
            <a:srgbClr val="003088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accent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rgbClr val="676767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rgbClr val="676767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rgbClr val="676767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rgbClr val="676767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52AB5F44-508E-D5E3-9686-E5DB5331D657}"/>
              </a:ext>
            </a:extLst>
          </p:cNvPr>
          <p:cNvPicPr>
            <a:picLocks noChangeAspect="1"/>
          </p:cNvPicPr>
          <p:nvPr userDrawn="1"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355" y="0"/>
            <a:ext cx="12189289" cy="6857999"/>
          </a:xfrm>
          <a:prstGeom prst="rect">
            <a:avLst/>
          </a:prstGeom>
        </p:spPr>
      </p:pic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3592D61-4A60-6946-D1E3-5AC93DE86E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6700" y="365125"/>
            <a:ext cx="11654682" cy="4723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B1C4AB4-12A7-2444-B999-E190C2D007E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266700" y="536713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046E3D24-6BCE-48F4-B6DB-AB007E8B5F8E}" type="datetimeFigureOut">
              <a:rPr lang="en-GB" smtClean="0"/>
              <a:pPr/>
              <a:t>17/10/2023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8C43241-55FA-000D-E911-88A86A203DC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6642" y="5367135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F6D9DA-6B18-0AEA-604C-ADB3F8C6415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178183" y="536713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94601B8E-4C5D-4D9E-8821-9696CA0E0E3F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13" name="Text Placeholder 2">
            <a:extLst>
              <a:ext uri="{FF2B5EF4-FFF2-40B4-BE49-F238E27FC236}">
                <a16:creationId xmlns:a16="http://schemas.microsoft.com/office/drawing/2014/main" id="{7E71A0C6-6FDD-31C0-2DA4-598F5905300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66700" y="1304925"/>
            <a:ext cx="11654683" cy="386559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5623873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9" r:id="rId1"/>
    <p:sldLayoutId id="2147483750" r:id="rId2"/>
    <p:sldLayoutId id="2147483751" r:id="rId3"/>
    <p:sldLayoutId id="2147483752" r:id="rId4"/>
    <p:sldLayoutId id="2147483753" r:id="rId5"/>
    <p:sldLayoutId id="2147483735" r:id="rId6"/>
    <p:sldLayoutId id="2147483736" r:id="rId7"/>
    <p:sldLayoutId id="2147483737" r:id="rId8"/>
    <p:sldLayoutId id="2147483738" r:id="rId9"/>
    <p:sldLayoutId id="2147483739" r:id="rId10"/>
    <p:sldLayoutId id="2147483740" r:id="rId11"/>
    <p:sldLayoutId id="2147483742" r:id="rId12"/>
    <p:sldLayoutId id="2147483743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800" kern="1200">
          <a:solidFill>
            <a:srgbClr val="003088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accent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rgbClr val="676767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rgbClr val="676767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rgbClr val="676767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rgbClr val="676767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jpeg"/><Relationship Id="rId3" Type="http://schemas.openxmlformats.org/officeDocument/2006/relationships/image" Target="../media/image8.jpeg"/><Relationship Id="rId7" Type="http://schemas.openxmlformats.org/officeDocument/2006/relationships/image" Target="../media/image1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8.xml"/><Relationship Id="rId6" Type="http://schemas.openxmlformats.org/officeDocument/2006/relationships/image" Target="../media/image11.emf"/><Relationship Id="rId5" Type="http://schemas.openxmlformats.org/officeDocument/2006/relationships/image" Target="../media/image10.jpeg"/><Relationship Id="rId4" Type="http://schemas.openxmlformats.org/officeDocument/2006/relationships/image" Target="../media/image9.jpeg"/><Relationship Id="rId9" Type="http://schemas.openxmlformats.org/officeDocument/2006/relationships/image" Target="../media/image14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9B5CD0-94BB-02A9-D0D6-755513A2911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 smtClean="0"/>
              <a:t>Introduction to the DevOps Team</a:t>
            </a:r>
            <a:br>
              <a:rPr lang="en-GB" dirty="0" smtClean="0"/>
            </a:br>
            <a:r>
              <a:rPr lang="en-GB" sz="2800" dirty="0" smtClean="0"/>
              <a:t>What do we do?</a:t>
            </a:r>
            <a:endParaRPr lang="en-GB" sz="28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5A80B9D-A009-468E-DD38-1C459E82E2B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 smtClean="0"/>
              <a:t>Sarah Foxley, Scientific Software Engineer</a:t>
            </a:r>
            <a:endParaRPr lang="en-GB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317514D-CA92-5C28-8A6F-C434B7EF14D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GB" dirty="0" smtClean="0"/>
              <a:t>Mantid Developer Meeting 2023 at ORNL</a:t>
            </a:r>
            <a:endParaRPr lang="en-GB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4CC80D5-0EB8-807C-B0E7-140CDCF28F4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GB" dirty="0" smtClean="0"/>
              <a:t>17</a:t>
            </a:r>
            <a:r>
              <a:rPr lang="en-GB" baseline="30000" dirty="0" smtClean="0"/>
              <a:t>th</a:t>
            </a:r>
            <a:r>
              <a:rPr lang="en-GB" dirty="0" smtClean="0"/>
              <a:t> October 2023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48182678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717177" y="493060"/>
            <a:ext cx="564776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 smtClean="0"/>
              <a:t>What is the DevOps Team?</a:t>
            </a:r>
            <a:endParaRPr lang="en-GB" sz="2400" dirty="0"/>
          </a:p>
        </p:txBody>
      </p:sp>
      <p:sp>
        <p:nvSpPr>
          <p:cNvPr id="3" name="TextBox 2"/>
          <p:cNvSpPr txBox="1"/>
          <p:nvPr/>
        </p:nvSpPr>
        <p:spPr>
          <a:xfrm>
            <a:off x="878541" y="1326775"/>
            <a:ext cx="7700682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dirty="0" smtClean="0"/>
              <a:t>A virtual team of volunteers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dirty="0" smtClean="0"/>
              <a:t>Based </a:t>
            </a:r>
            <a:r>
              <a:rPr lang="en-GB" dirty="0"/>
              <a:t>at </a:t>
            </a:r>
            <a:r>
              <a:rPr lang="en-GB" dirty="0" smtClean="0"/>
              <a:t>ISIS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dirty="0" smtClean="0"/>
              <a:t>Working to improve the developer operations for the Mantid project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dirty="0" smtClean="0"/>
              <a:t>Expertise in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dirty="0" smtClean="0"/>
              <a:t>Jenkins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dirty="0" err="1" smtClean="0"/>
              <a:t>Ansible</a:t>
            </a:r>
            <a:endParaRPr lang="en-GB" dirty="0" smtClean="0"/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dirty="0" smtClean="0"/>
              <a:t>Docker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dirty="0" err="1" smtClean="0"/>
              <a:t>Conda</a:t>
            </a:r>
            <a:endParaRPr lang="en-GB" dirty="0" smtClean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6163" y="2909047"/>
            <a:ext cx="1481978" cy="2416473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81201" y="2909047"/>
            <a:ext cx="2908487" cy="600538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81201" y="3509585"/>
            <a:ext cx="2721909" cy="27219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398208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717177" y="493060"/>
            <a:ext cx="564776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 smtClean="0"/>
              <a:t>What we do</a:t>
            </a:r>
            <a:endParaRPr lang="en-GB" sz="2400" dirty="0"/>
          </a:p>
        </p:txBody>
      </p:sp>
      <p:sp>
        <p:nvSpPr>
          <p:cNvPr id="3" name="TextBox 2"/>
          <p:cNvSpPr txBox="1"/>
          <p:nvPr/>
        </p:nvSpPr>
        <p:spPr>
          <a:xfrm>
            <a:off x="1389530" y="1317810"/>
            <a:ext cx="7978588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 smtClean="0"/>
              <a:t>Maintain the Linux, Windows and OSX Jenkins runners that are based at STFC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 smtClean="0"/>
              <a:t>Maintain the CI pipelines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 smtClean="0"/>
              <a:t>Maintain the nightly pipeline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 smtClean="0"/>
              <a:t>Keep Jenkins and Jenkins plugins up to date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 smtClean="0"/>
              <a:t>Pin </a:t>
            </a:r>
            <a:r>
              <a:rPr lang="en-GB" dirty="0" err="1" smtClean="0"/>
              <a:t>Conda</a:t>
            </a:r>
            <a:r>
              <a:rPr lang="en-GB" dirty="0" smtClean="0"/>
              <a:t> dependencies that break the CI/Nightly pipelines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 smtClean="0"/>
              <a:t>Maintain the </a:t>
            </a:r>
            <a:r>
              <a:rPr lang="en-GB" dirty="0" err="1" smtClean="0"/>
              <a:t>Linode</a:t>
            </a:r>
            <a:r>
              <a:rPr lang="en-GB" dirty="0" smtClean="0"/>
              <a:t> server and services it hosts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dirty="0" smtClean="0"/>
              <a:t>Mantid Forum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dirty="0" smtClean="0"/>
              <a:t>Mantid e-mail lists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dirty="0" smtClean="0"/>
              <a:t>Usage Reporter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dirty="0" smtClean="0"/>
              <a:t>Error reporter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dirty="0" smtClean="0"/>
              <a:t>Mantid website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 smtClean="0"/>
          </a:p>
        </p:txBody>
      </p:sp>
    </p:spTree>
    <p:extLst>
      <p:ext uri="{BB962C8B-B14F-4D97-AF65-F5344CB8AC3E}">
        <p14:creationId xmlns:p14="http://schemas.microsoft.com/office/powerpoint/2010/main" val="405078342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717177" y="493060"/>
            <a:ext cx="564776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 smtClean="0"/>
              <a:t>What we do not do</a:t>
            </a:r>
            <a:endParaRPr lang="en-GB" sz="2400" dirty="0"/>
          </a:p>
        </p:txBody>
      </p:sp>
      <p:sp>
        <p:nvSpPr>
          <p:cNvPr id="3" name="TextBox 2"/>
          <p:cNvSpPr txBox="1"/>
          <p:nvPr/>
        </p:nvSpPr>
        <p:spPr>
          <a:xfrm>
            <a:off x="1470213" y="1541929"/>
            <a:ext cx="8364070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GB" dirty="0" smtClean="0"/>
              <a:t>Maintain Jenkins runners hosted at other facilities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GB" dirty="0" smtClean="0"/>
              <a:t>Fix </a:t>
            </a:r>
            <a:r>
              <a:rPr lang="en-GB" dirty="0" err="1" smtClean="0"/>
              <a:t>conda</a:t>
            </a:r>
            <a:r>
              <a:rPr lang="en-GB" dirty="0" smtClean="0"/>
              <a:t> dependency issues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GB" dirty="0" smtClean="0"/>
              <a:t>Fix unreliable tests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GB" dirty="0" smtClean="0"/>
              <a:t>Fix PRs that break the nightly pipeline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 smtClean="0"/>
          </a:p>
        </p:txBody>
      </p:sp>
    </p:spTree>
    <p:extLst>
      <p:ext uri="{BB962C8B-B14F-4D97-AF65-F5344CB8AC3E}">
        <p14:creationId xmlns:p14="http://schemas.microsoft.com/office/powerpoint/2010/main" val="369937388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735107" y="493060"/>
            <a:ext cx="564776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 smtClean="0"/>
              <a:t>The DevOps Team</a:t>
            </a:r>
            <a:endParaRPr lang="en-GB" sz="24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9ADCFF2-B87C-055F-2CFF-D789BDC2D1F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809" r="4809"/>
          <a:stretch/>
        </p:blipFill>
        <p:spPr>
          <a:xfrm>
            <a:off x="8623746" y="3528264"/>
            <a:ext cx="692289" cy="1016713"/>
          </a:xfrm>
          <a:prstGeom prst="rect">
            <a:avLst/>
          </a:prstGeom>
          <a:noFill/>
          <a:ln w="6350">
            <a:solidFill>
              <a:srgbClr val="000000"/>
            </a:solidFill>
            <a:miter lim="800000"/>
            <a:headEnd/>
            <a:tailEnd/>
          </a:ln>
        </p:spPr>
      </p:pic>
      <p:pic>
        <p:nvPicPr>
          <p:cNvPr id="4" name="Picture 3" descr="A picture containing indoor, wall, person&#10;&#10;Description automatically generated">
            <a:extLst>
              <a:ext uri="{FF2B5EF4-FFF2-40B4-BE49-F238E27FC236}">
                <a16:creationId xmlns:a16="http://schemas.microsoft.com/office/drawing/2014/main" id="{3369914C-A35E-DB82-21E7-15600D7624FD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472" r="472"/>
          <a:stretch/>
        </p:blipFill>
        <p:spPr>
          <a:xfrm>
            <a:off x="7066053" y="1665388"/>
            <a:ext cx="683931" cy="1016713"/>
          </a:xfrm>
          <a:prstGeom prst="rect">
            <a:avLst/>
          </a:prstGeom>
          <a:noFill/>
          <a:ln w="6350">
            <a:solidFill>
              <a:srgbClr val="000000"/>
            </a:solidFill>
            <a:miter lim="800000"/>
            <a:headEnd/>
            <a:tailEnd/>
          </a:ln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2D08BD51-7210-DFEB-0FF2-2E7815B6E75C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5831" r="5831"/>
          <a:stretch/>
        </p:blipFill>
        <p:spPr>
          <a:xfrm>
            <a:off x="10019588" y="1645459"/>
            <a:ext cx="671649" cy="1011291"/>
          </a:xfrm>
          <a:prstGeom prst="rect">
            <a:avLst/>
          </a:prstGeom>
          <a:noFill/>
          <a:ln w="6350">
            <a:solidFill>
              <a:srgbClr val="000000"/>
            </a:solidFill>
            <a:miter lim="800000"/>
            <a:headEnd/>
            <a:tailEnd/>
          </a:ln>
        </p:spPr>
      </p:pic>
      <p:pic>
        <p:nvPicPr>
          <p:cNvPr id="6" name="Picture 322">
            <a:extLst>
              <a:ext uri="{FF2B5EF4-FFF2-40B4-BE49-F238E27FC236}">
                <a16:creationId xmlns:a16="http://schemas.microsoft.com/office/drawing/2014/main" id="{484B7434-570E-AB60-3505-82A8E312FCE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4993" r="4993"/>
          <a:stretch/>
        </p:blipFill>
        <p:spPr bwMode="auto">
          <a:xfrm>
            <a:off x="5567773" y="3509137"/>
            <a:ext cx="677998" cy="1016998"/>
          </a:xfrm>
          <a:prstGeom prst="rect">
            <a:avLst/>
          </a:prstGeom>
          <a:noFill/>
          <a:ln w="6350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 descr="A person taking a selfie&#10;&#10;Description automatically generated">
            <a:extLst>
              <a:ext uri="{FF2B5EF4-FFF2-40B4-BE49-F238E27FC236}">
                <a16:creationId xmlns:a16="http://schemas.microsoft.com/office/drawing/2014/main" id="{25168F2B-AB38-954B-52F5-FBEFEEAC29B2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3868" y="1627794"/>
            <a:ext cx="717176" cy="1016007"/>
          </a:xfrm>
          <a:prstGeom prst="rect">
            <a:avLst/>
          </a:prstGeom>
          <a:ln w="6350">
            <a:solidFill>
              <a:schemeClr val="tx1"/>
            </a:solidFill>
          </a:ln>
        </p:spPr>
      </p:pic>
      <p:pic>
        <p:nvPicPr>
          <p:cNvPr id="8" name="Picture 7" descr="A person wearing a suit and tie smiling and looking at the camera&#10;&#10;Description automatically generated">
            <a:extLst>
              <a:ext uri="{FF2B5EF4-FFF2-40B4-BE49-F238E27FC236}">
                <a16:creationId xmlns:a16="http://schemas.microsoft.com/office/drawing/2014/main" id="{33162782-337A-7D3D-7A79-3D267B67282E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l="24" r="24"/>
          <a:stretch/>
        </p:blipFill>
        <p:spPr>
          <a:xfrm>
            <a:off x="2520062" y="3509137"/>
            <a:ext cx="669736" cy="1013329"/>
          </a:xfrm>
          <a:prstGeom prst="rect">
            <a:avLst/>
          </a:prstGeom>
          <a:noFill/>
          <a:ln w="6350">
            <a:solidFill>
              <a:srgbClr val="000000"/>
            </a:solidFill>
            <a:miter lim="800000"/>
            <a:headEnd/>
            <a:tailEnd/>
          </a:ln>
        </p:spPr>
      </p:pic>
      <p:sp>
        <p:nvSpPr>
          <p:cNvPr id="9" name="TextBox 8"/>
          <p:cNvSpPr txBox="1"/>
          <p:nvPr/>
        </p:nvSpPr>
        <p:spPr>
          <a:xfrm>
            <a:off x="634585" y="2690043"/>
            <a:ext cx="133574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600" dirty="0" smtClean="0"/>
              <a:t>Mohammed Almakki</a:t>
            </a:r>
            <a:endParaRPr lang="en-GB" sz="1600" dirty="0"/>
          </a:p>
        </p:txBody>
      </p:sp>
      <p:sp>
        <p:nvSpPr>
          <p:cNvPr id="10" name="TextBox 9"/>
          <p:cNvSpPr txBox="1"/>
          <p:nvPr/>
        </p:nvSpPr>
        <p:spPr>
          <a:xfrm>
            <a:off x="2193755" y="4544976"/>
            <a:ext cx="133574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600" dirty="0" smtClean="0"/>
              <a:t>Robert Applin</a:t>
            </a:r>
            <a:endParaRPr lang="en-GB" sz="1600" dirty="0"/>
          </a:p>
        </p:txBody>
      </p:sp>
      <p:sp>
        <p:nvSpPr>
          <p:cNvPr id="11" name="TextBox 10"/>
          <p:cNvSpPr txBox="1"/>
          <p:nvPr/>
        </p:nvSpPr>
        <p:spPr>
          <a:xfrm>
            <a:off x="5238901" y="4544977"/>
            <a:ext cx="133574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600" dirty="0" smtClean="0"/>
              <a:t>Sarah Foxley</a:t>
            </a:r>
            <a:endParaRPr lang="en-GB" sz="1600" dirty="0"/>
          </a:p>
        </p:txBody>
      </p:sp>
      <p:sp>
        <p:nvSpPr>
          <p:cNvPr id="12" name="TextBox 11"/>
          <p:cNvSpPr txBox="1"/>
          <p:nvPr/>
        </p:nvSpPr>
        <p:spPr>
          <a:xfrm>
            <a:off x="6740147" y="2732092"/>
            <a:ext cx="133574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600" dirty="0" smtClean="0"/>
              <a:t>Thomas Hampson</a:t>
            </a:r>
            <a:endParaRPr lang="en-GB" sz="1600" dirty="0"/>
          </a:p>
        </p:txBody>
      </p:sp>
      <p:sp>
        <p:nvSpPr>
          <p:cNvPr id="13" name="TextBox 12"/>
          <p:cNvSpPr txBox="1"/>
          <p:nvPr/>
        </p:nvSpPr>
        <p:spPr>
          <a:xfrm>
            <a:off x="8302019" y="4589924"/>
            <a:ext cx="133574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600" dirty="0" smtClean="0"/>
              <a:t>Mial Lewis</a:t>
            </a:r>
            <a:endParaRPr lang="en-GB" sz="1600" dirty="0"/>
          </a:p>
        </p:txBody>
      </p:sp>
      <p:sp>
        <p:nvSpPr>
          <p:cNvPr id="14" name="TextBox 13"/>
          <p:cNvSpPr txBox="1"/>
          <p:nvPr/>
        </p:nvSpPr>
        <p:spPr>
          <a:xfrm>
            <a:off x="9687541" y="2682101"/>
            <a:ext cx="133574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600" dirty="0" smtClean="0"/>
              <a:t>Silke Schomann</a:t>
            </a:r>
            <a:endParaRPr lang="en-GB" sz="1600" dirty="0"/>
          </a:p>
        </p:txBody>
      </p:sp>
      <p:sp>
        <p:nvSpPr>
          <p:cNvPr id="15" name="TextBox 14"/>
          <p:cNvSpPr txBox="1"/>
          <p:nvPr/>
        </p:nvSpPr>
        <p:spPr>
          <a:xfrm>
            <a:off x="3695677" y="2674817"/>
            <a:ext cx="133574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600" dirty="0" smtClean="0"/>
              <a:t>Conor Finn</a:t>
            </a:r>
            <a:endParaRPr lang="en-GB" sz="1600" dirty="0"/>
          </a:p>
        </p:txBody>
      </p:sp>
      <p:pic>
        <p:nvPicPr>
          <p:cNvPr id="17" name="Picture 16"/>
          <p:cNvPicPr>
            <a:picLocks noChangeAspect="1"/>
          </p:cNvPicPr>
          <p:nvPr/>
        </p:nvPicPr>
        <p:blipFill>
          <a:blip r:embed="rId9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43766" y="1604237"/>
            <a:ext cx="1039564" cy="10395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218123"/>
      </p:ext>
    </p:extLst>
  </p:cSld>
  <p:clrMapOvr>
    <a:masterClrMapping/>
  </p:clrMapOvr>
</p:sld>
</file>

<file path=ppt/theme/theme1.xml><?xml version="1.0" encoding="utf-8"?>
<a:theme xmlns:a="http://schemas.openxmlformats.org/drawingml/2006/main" name="1_Title slide">
  <a:themeElements>
    <a:clrScheme name="STFC Colours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1E5DF8"/>
      </a:accent1>
      <a:accent2>
        <a:srgbClr val="FF9D1B"/>
      </a:accent2>
      <a:accent3>
        <a:srgbClr val="003088"/>
      </a:accent3>
      <a:accent4>
        <a:srgbClr val="D77900"/>
      </a:accent4>
      <a:accent5>
        <a:srgbClr val="008AAD"/>
      </a:accent5>
      <a:accent6>
        <a:srgbClr val="3E863E"/>
      </a:accent6>
      <a:hlink>
        <a:srgbClr val="1E5DF8"/>
      </a:hlink>
      <a:folHlink>
        <a:srgbClr val="923D96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2_Triangles">
  <a:themeElements>
    <a:clrScheme name="STFC Colours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1E5DF8"/>
      </a:accent1>
      <a:accent2>
        <a:srgbClr val="FF9D1B"/>
      </a:accent2>
      <a:accent3>
        <a:srgbClr val="003088"/>
      </a:accent3>
      <a:accent4>
        <a:srgbClr val="D77900"/>
      </a:accent4>
      <a:accent5>
        <a:srgbClr val="008AAD"/>
      </a:accent5>
      <a:accent6>
        <a:srgbClr val="3E863E"/>
      </a:accent6>
      <a:hlink>
        <a:srgbClr val="1E5DF8"/>
      </a:hlink>
      <a:folHlink>
        <a:srgbClr val="923D96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3_Pattern">
  <a:themeElements>
    <a:clrScheme name="STFC Colours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1E5DF8"/>
      </a:accent1>
      <a:accent2>
        <a:srgbClr val="FF9D1B"/>
      </a:accent2>
      <a:accent3>
        <a:srgbClr val="003088"/>
      </a:accent3>
      <a:accent4>
        <a:srgbClr val="D77900"/>
      </a:accent4>
      <a:accent5>
        <a:srgbClr val="008AAD"/>
      </a:accent5>
      <a:accent6>
        <a:srgbClr val="3E863E"/>
      </a:accent6>
      <a:hlink>
        <a:srgbClr val="1E5DF8"/>
      </a:hlink>
      <a:folHlink>
        <a:srgbClr val="923D96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4_Blank Layouts">
  <a:themeElements>
    <a:clrScheme name="STFC Colours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1E5DF8"/>
      </a:accent1>
      <a:accent2>
        <a:srgbClr val="FF9D1B"/>
      </a:accent2>
      <a:accent3>
        <a:srgbClr val="003088"/>
      </a:accent3>
      <a:accent4>
        <a:srgbClr val="D77900"/>
      </a:accent4>
      <a:accent5>
        <a:srgbClr val="008AAD"/>
      </a:accent5>
      <a:accent6>
        <a:srgbClr val="3E863E"/>
      </a:accent6>
      <a:hlink>
        <a:srgbClr val="1E5DF8"/>
      </a:hlink>
      <a:folHlink>
        <a:srgbClr val="923D96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6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4367b676-3231-4229-b246-27e36f6a6ea0" xsi:nil="true"/>
    <lcf76f155ced4ddcb4097134ff3c332f xmlns="7a6c5452-7205-4e2c-a322-0d36e47a4095">
      <Terms xmlns="http://schemas.microsoft.com/office/infopath/2007/PartnerControls"/>
    </lcf76f155ced4ddcb4097134ff3c332f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FC2453390EE4BA43A5D6133E94472E90" ma:contentTypeVersion="16" ma:contentTypeDescription="Create a new document." ma:contentTypeScope="" ma:versionID="3f32205e828f7673b0b9b0d9eebf48ef">
  <xsd:schema xmlns:xsd="http://www.w3.org/2001/XMLSchema" xmlns:xs="http://www.w3.org/2001/XMLSchema" xmlns:p="http://schemas.microsoft.com/office/2006/metadata/properties" xmlns:ns2="7a6c5452-7205-4e2c-a322-0d36e47a4095" xmlns:ns3="4367b676-3231-4229-b246-27e36f6a6ea0" targetNamespace="http://schemas.microsoft.com/office/2006/metadata/properties" ma:root="true" ma:fieldsID="eb6983e8a2aa9e49efed4522fdaf97eb" ns2:_="" ns3:_="">
    <xsd:import namespace="7a6c5452-7205-4e2c-a322-0d36e47a4095"/>
    <xsd:import namespace="4367b676-3231-4229-b246-27e36f6a6ea0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MediaServiceAutoTags" minOccurs="0"/>
                <xsd:element ref="ns2:MediaServiceGenerationTime" minOccurs="0"/>
                <xsd:element ref="ns2:MediaServiceEventHashCode" minOccurs="0"/>
                <xsd:element ref="ns2:MediaServiceOCR" minOccurs="0"/>
                <xsd:element ref="ns2:MediaLengthInSeconds" minOccurs="0"/>
                <xsd:element ref="ns3:SharedWithUsers" minOccurs="0"/>
                <xsd:element ref="ns3:SharedWithDetails" minOccurs="0"/>
                <xsd:element ref="ns2:lcf76f155ced4ddcb4097134ff3c332f" minOccurs="0"/>
                <xsd:element ref="ns3:TaxCatchAll" minOccurs="0"/>
                <xsd:element ref="ns2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a6c5452-7205-4e2c-a322-0d36e47a409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3" nillable="true" ma:displayName="Tags" ma:internalName="MediaServiceAutoTags" ma:readOnly="true">
      <xsd:simpleType>
        <xsd:restriction base="dms:Text"/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CR" ma:index="16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LengthInSeconds" ma:index="17" nillable="true" ma:displayName="MediaLengthInSeconds" ma:hidden="true" ma:internalName="MediaLengthInSeconds" ma:readOnly="true">
      <xsd:simpleType>
        <xsd:restriction base="dms:Unknown"/>
      </xsd:simpleType>
    </xsd:element>
    <xsd:element name="lcf76f155ced4ddcb4097134ff3c332f" ma:index="21" nillable="true" ma:taxonomy="true" ma:internalName="lcf76f155ced4ddcb4097134ff3c332f" ma:taxonomyFieldName="MediaServiceImageTags" ma:displayName="Image Tags" ma:readOnly="false" ma:fieldId="{5cf76f15-5ced-4ddc-b409-7134ff3c332f}" ma:taxonomyMulti="true" ma:sspId="fe07c91c-676c-4292-ab42-0332d43006d1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bjectDetectorVersions" ma:index="23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367b676-3231-4229-b246-27e36f6a6ea0" elementFormDefault="qualified">
    <xsd:import namespace="http://schemas.microsoft.com/office/2006/documentManagement/types"/>
    <xsd:import namespace="http://schemas.microsoft.com/office/infopath/2007/PartnerControls"/>
    <xsd:element name="SharedWithUsers" ma:index="1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9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22" nillable="true" ma:displayName="Taxonomy Catch All Column" ma:hidden="true" ma:list="{55bb8876-a7eb-42f8-850b-785a27f532ba}" ma:internalName="TaxCatchAll" ma:showField="CatchAllData" ma:web="4367b676-3231-4229-b246-27e36f6a6ea0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F9DF670E-3DD2-40A0-8524-D0B4771A7312}">
  <ds:schemaRefs>
    <ds:schemaRef ds:uri="http://schemas.microsoft.com/office/infopath/2007/PartnerControls"/>
    <ds:schemaRef ds:uri="http://purl.org/dc/dcmitype/"/>
    <ds:schemaRef ds:uri="http://schemas.microsoft.com/office/2006/metadata/properties"/>
    <ds:schemaRef ds:uri="http://purl.org/dc/elements/1.1/"/>
    <ds:schemaRef ds:uri="4367b676-3231-4229-b246-27e36f6a6ea0"/>
    <ds:schemaRef ds:uri="http://schemas.openxmlformats.org/package/2006/metadata/core-properties"/>
    <ds:schemaRef ds:uri="http://purl.org/dc/terms/"/>
    <ds:schemaRef ds:uri="http://schemas.microsoft.com/office/2006/documentManagement/types"/>
    <ds:schemaRef ds:uri="7a6c5452-7205-4e2c-a322-0d36e47a4095"/>
    <ds:schemaRef ds:uri="http://www.w3.org/XML/1998/namespace"/>
  </ds:schemaRefs>
</ds:datastoreItem>
</file>

<file path=customXml/itemProps2.xml><?xml version="1.0" encoding="utf-8"?>
<ds:datastoreItem xmlns:ds="http://schemas.openxmlformats.org/officeDocument/2006/customXml" ds:itemID="{97253726-C6DC-4C48-BF6A-3E1423463DF6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a6c5452-7205-4e2c-a322-0d36e47a4095"/>
    <ds:schemaRef ds:uri="4367b676-3231-4229-b246-27e36f6a6ea0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D79237DF-6E98-4AFD-A1AD-E1C9D616A344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290</TotalTime>
  <Words>160</Words>
  <Application>Microsoft Office PowerPoint</Application>
  <PresentationFormat>Widescreen</PresentationFormat>
  <Paragraphs>39</Paragraphs>
  <Slides>5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4</vt:i4>
      </vt:variant>
      <vt:variant>
        <vt:lpstr>Slide Titles</vt:lpstr>
      </vt:variant>
      <vt:variant>
        <vt:i4>5</vt:i4>
      </vt:variant>
    </vt:vector>
  </HeadingPairs>
  <TitlesOfParts>
    <vt:vector size="12" baseType="lpstr">
      <vt:lpstr>Arial</vt:lpstr>
      <vt:lpstr>Calibri</vt:lpstr>
      <vt:lpstr>Verdana</vt:lpstr>
      <vt:lpstr>1_Title slide</vt:lpstr>
      <vt:lpstr>2_Triangles</vt:lpstr>
      <vt:lpstr>3_Pattern</vt:lpstr>
      <vt:lpstr>4_Blank Layouts</vt:lpstr>
      <vt:lpstr>Introduction to the DevOps Team What do we do?</vt:lpstr>
      <vt:lpstr>PowerPoint Presentation</vt:lpstr>
      <vt:lpstr>PowerPoint Presentation</vt:lpstr>
      <vt:lpstr>PowerPoint Presentation</vt:lpstr>
      <vt:lpstr>PowerPoint Presentation</vt:lpstr>
    </vt:vector>
  </TitlesOfParts>
  <Company>Science and Technology Facilities Council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Richardson, Stephanie (STFC,RAL,ISIS)</dc:creator>
  <cp:lastModifiedBy>Foxley, Sarah (STFC,RAL,ISIS)</cp:lastModifiedBy>
  <cp:revision>14</cp:revision>
  <dcterms:created xsi:type="dcterms:W3CDTF">2023-01-10T12:41:06Z</dcterms:created>
  <dcterms:modified xsi:type="dcterms:W3CDTF">2023-10-17T10:22:07Z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0x010100FC2453390EE4BA43A5D6133E94472E90</vt:lpwstr>
  </property>
</Properties>
</file>